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9" r:id="rId3"/>
    <p:sldId id="266" r:id="rId4"/>
    <p:sldId id="267" r:id="rId5"/>
    <p:sldId id="269" r:id="rId6"/>
    <p:sldId id="270" r:id="rId7"/>
    <p:sldId id="675" r:id="rId8"/>
    <p:sldId id="273" r:id="rId9"/>
    <p:sldId id="676" r:id="rId10"/>
    <p:sldId id="712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Dubai" panose="020B0503030403030204" pitchFamily="34" charset="-78"/>
      <p:regular r:id="rId27"/>
      <p:bold r:id="rId28"/>
    </p:embeddedFont>
    <p:embeddedFont>
      <p:font typeface="Dubai Medium" panose="020B0603030403030204" pitchFamily="34" charset="-78"/>
      <p:regular r:id="rId29"/>
    </p:embeddedFont>
    <p:embeddedFont>
      <p:font typeface="Impact" panose="020B0806030902050204" pitchFamily="34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Light" panose="020B0502040204020203" pitchFamily="34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544"/>
    <a:srgbClr val="E8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3" autoAdjust="0"/>
  </p:normalViewPr>
  <p:slideViewPr>
    <p:cSldViewPr>
      <p:cViewPr varScale="1">
        <p:scale>
          <a:sx n="47" d="100"/>
          <a:sy n="47" d="100"/>
        </p:scale>
        <p:origin x="29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E441023-4D67-4ED0-A62F-C27EE56713B0}">
      <dgm:prSet/>
      <dgm:spPr/>
      <dgm:t>
        <a:bodyPr/>
        <a:lstStyle/>
        <a:p>
          <a:r>
            <a:rPr lang="en-US" b="1" dirty="0"/>
            <a:t>Introduction to error handling</a:t>
          </a: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 sz="3200" b="1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 b="1"/>
        </a:p>
      </dgm:t>
    </dgm:pt>
    <dgm:pt modelId="{A90812EA-404A-45AD-8D68-F98B8C3175E5}">
      <dgm:prSet/>
      <dgm:spPr/>
      <dgm:t>
        <a:bodyPr/>
        <a:lstStyle/>
        <a:p>
          <a:r>
            <a:rPr lang="en-US" b="1"/>
            <a:t>Debugging in PowerShell</a:t>
          </a:r>
        </a:p>
      </dgm:t>
    </dgm:pt>
    <dgm:pt modelId="{7DF4F8E1-4CBB-470C-8195-15CCDC8F2972}" type="parTrans" cxnId="{67FD7805-C973-48E0-BE3D-0EB039559FEF}">
      <dgm:prSet/>
      <dgm:spPr/>
      <dgm:t>
        <a:bodyPr/>
        <a:lstStyle/>
        <a:p>
          <a:endParaRPr lang="en-US"/>
        </a:p>
      </dgm:t>
    </dgm:pt>
    <dgm:pt modelId="{AD90FB49-0217-44F0-AD63-9CBDA60D90C5}" type="sibTrans" cxnId="{67FD7805-C973-48E0-BE3D-0EB039559FEF}">
      <dgm:prSet/>
      <dgm:spPr/>
      <dgm:t>
        <a:bodyPr/>
        <a:lstStyle/>
        <a:p>
          <a:endParaRPr lang="en-US"/>
        </a:p>
      </dgm:t>
    </dgm:pt>
    <dgm:pt modelId="{7CC7A7A0-A9C8-4425-8664-A0603F24F0F3}">
      <dgm:prSet/>
      <dgm:spPr/>
      <dgm:t>
        <a:bodyPr/>
        <a:lstStyle/>
        <a:p>
          <a:r>
            <a:rPr lang="en-US" b="1" dirty="0"/>
            <a:t>Demo – Debugging your code</a:t>
          </a:r>
        </a:p>
      </dgm:t>
    </dgm:pt>
    <dgm:pt modelId="{9D21DCA0-A66C-4409-BF9F-B6013E9FFE61}" type="parTrans" cxnId="{F79F0FDF-573A-4D6E-AADA-B5269D0EF160}">
      <dgm:prSet/>
      <dgm:spPr/>
      <dgm:t>
        <a:bodyPr/>
        <a:lstStyle/>
        <a:p>
          <a:endParaRPr lang="en-US"/>
        </a:p>
      </dgm:t>
    </dgm:pt>
    <dgm:pt modelId="{E4307F9D-DE06-4656-BA80-C26E0988BA94}" type="sibTrans" cxnId="{F79F0FDF-573A-4D6E-AADA-B5269D0EF160}">
      <dgm:prSet/>
      <dgm:spPr/>
      <dgm:t>
        <a:bodyPr/>
        <a:lstStyle/>
        <a:p>
          <a:endParaRPr lang="en-US"/>
        </a:p>
      </dgm:t>
    </dgm:pt>
    <dgm:pt modelId="{822544CB-BCED-4D54-9593-0226667D84A8}">
      <dgm:prSet/>
      <dgm:spPr/>
      <dgm:t>
        <a:bodyPr/>
        <a:lstStyle/>
        <a:p>
          <a:r>
            <a:rPr lang="en-US" b="1"/>
            <a:t>Questions</a:t>
          </a:r>
        </a:p>
      </dgm:t>
    </dgm:pt>
    <dgm:pt modelId="{DF7CB510-A477-4F0C-B29C-332D9BAC399B}" type="parTrans" cxnId="{05F16485-FAC5-4EBC-99E1-07F8AE49FA69}">
      <dgm:prSet/>
      <dgm:spPr/>
      <dgm:t>
        <a:bodyPr/>
        <a:lstStyle/>
        <a:p>
          <a:endParaRPr lang="en-US"/>
        </a:p>
      </dgm:t>
    </dgm:pt>
    <dgm:pt modelId="{DF94E201-D560-4651-B6A2-343C151E5E5C}" type="sibTrans" cxnId="{05F16485-FAC5-4EBC-99E1-07F8AE49FA69}">
      <dgm:prSet/>
      <dgm:spPr/>
      <dgm:t>
        <a:bodyPr/>
        <a:lstStyle/>
        <a:p>
          <a:endParaRPr lang="en-US"/>
        </a:p>
      </dgm:t>
    </dgm:pt>
    <dgm:pt modelId="{FAB5627E-DBBA-42B2-A1A8-4AD9426EEC3F}" type="pres">
      <dgm:prSet presAssocID="{8B54D1F1-D7CC-473B-87F9-50EC0B813E0B}" presName="outerComposite" presStyleCnt="0">
        <dgm:presLayoutVars>
          <dgm:chMax val="5"/>
          <dgm:dir/>
          <dgm:resizeHandles val="exact"/>
        </dgm:presLayoutVars>
      </dgm:prSet>
      <dgm:spPr/>
    </dgm:pt>
    <dgm:pt modelId="{0F3207AE-8690-45A4-A4EC-E02E6CFA1C9C}" type="pres">
      <dgm:prSet presAssocID="{8B54D1F1-D7CC-473B-87F9-50EC0B813E0B}" presName="dummyMaxCanvas" presStyleCnt="0">
        <dgm:presLayoutVars/>
      </dgm:prSet>
      <dgm:spPr/>
    </dgm:pt>
    <dgm:pt modelId="{EB647870-9E24-4081-94DA-865E6B3800CD}" type="pres">
      <dgm:prSet presAssocID="{8B54D1F1-D7CC-473B-87F9-50EC0B813E0B}" presName="FourNodes_1" presStyleLbl="node1" presStyleIdx="0" presStyleCnt="4">
        <dgm:presLayoutVars>
          <dgm:bulletEnabled val="1"/>
        </dgm:presLayoutVars>
      </dgm:prSet>
      <dgm:spPr/>
    </dgm:pt>
    <dgm:pt modelId="{DE449F03-6284-4CD5-B548-C812F9B80FAF}" type="pres">
      <dgm:prSet presAssocID="{8B54D1F1-D7CC-473B-87F9-50EC0B813E0B}" presName="FourNodes_2" presStyleLbl="node1" presStyleIdx="1" presStyleCnt="4">
        <dgm:presLayoutVars>
          <dgm:bulletEnabled val="1"/>
        </dgm:presLayoutVars>
      </dgm:prSet>
      <dgm:spPr/>
    </dgm:pt>
    <dgm:pt modelId="{3C2BD619-A880-4CBA-BCA9-575E4829BCC3}" type="pres">
      <dgm:prSet presAssocID="{8B54D1F1-D7CC-473B-87F9-50EC0B813E0B}" presName="FourNodes_3" presStyleLbl="node1" presStyleIdx="2" presStyleCnt="4">
        <dgm:presLayoutVars>
          <dgm:bulletEnabled val="1"/>
        </dgm:presLayoutVars>
      </dgm:prSet>
      <dgm:spPr/>
    </dgm:pt>
    <dgm:pt modelId="{D327DFD5-ADF5-4C7E-8675-73C3FCBF4AE5}" type="pres">
      <dgm:prSet presAssocID="{8B54D1F1-D7CC-473B-87F9-50EC0B813E0B}" presName="FourNodes_4" presStyleLbl="node1" presStyleIdx="3" presStyleCnt="4">
        <dgm:presLayoutVars>
          <dgm:bulletEnabled val="1"/>
        </dgm:presLayoutVars>
      </dgm:prSet>
      <dgm:spPr/>
    </dgm:pt>
    <dgm:pt modelId="{A7D0EC24-8105-44F8-BCD5-134BA6D941F6}" type="pres">
      <dgm:prSet presAssocID="{8B54D1F1-D7CC-473B-87F9-50EC0B813E0B}" presName="FourConn_1-2" presStyleLbl="fgAccFollowNode1" presStyleIdx="0" presStyleCnt="3">
        <dgm:presLayoutVars>
          <dgm:bulletEnabled val="1"/>
        </dgm:presLayoutVars>
      </dgm:prSet>
      <dgm:spPr/>
    </dgm:pt>
    <dgm:pt modelId="{B884084F-D832-48AF-AA80-0A0C7DBFBB22}" type="pres">
      <dgm:prSet presAssocID="{8B54D1F1-D7CC-473B-87F9-50EC0B813E0B}" presName="FourConn_2-3" presStyleLbl="fgAccFollowNode1" presStyleIdx="1" presStyleCnt="3">
        <dgm:presLayoutVars>
          <dgm:bulletEnabled val="1"/>
        </dgm:presLayoutVars>
      </dgm:prSet>
      <dgm:spPr/>
    </dgm:pt>
    <dgm:pt modelId="{67FB710A-E428-44F3-8BF8-C3BA762C9CAE}" type="pres">
      <dgm:prSet presAssocID="{8B54D1F1-D7CC-473B-87F9-50EC0B813E0B}" presName="FourConn_3-4" presStyleLbl="fgAccFollowNode1" presStyleIdx="2" presStyleCnt="3">
        <dgm:presLayoutVars>
          <dgm:bulletEnabled val="1"/>
        </dgm:presLayoutVars>
      </dgm:prSet>
      <dgm:spPr/>
    </dgm:pt>
    <dgm:pt modelId="{2E298D0B-8E71-4F9F-8E64-9F39B8B32E27}" type="pres">
      <dgm:prSet presAssocID="{8B54D1F1-D7CC-473B-87F9-50EC0B813E0B}" presName="FourNodes_1_text" presStyleLbl="node1" presStyleIdx="3" presStyleCnt="4">
        <dgm:presLayoutVars>
          <dgm:bulletEnabled val="1"/>
        </dgm:presLayoutVars>
      </dgm:prSet>
      <dgm:spPr/>
    </dgm:pt>
    <dgm:pt modelId="{707A5C93-FBB5-4958-B1AD-3A9E6079B21F}" type="pres">
      <dgm:prSet presAssocID="{8B54D1F1-D7CC-473B-87F9-50EC0B813E0B}" presName="FourNodes_2_text" presStyleLbl="node1" presStyleIdx="3" presStyleCnt="4">
        <dgm:presLayoutVars>
          <dgm:bulletEnabled val="1"/>
        </dgm:presLayoutVars>
      </dgm:prSet>
      <dgm:spPr/>
    </dgm:pt>
    <dgm:pt modelId="{B422C7DF-C337-4C4B-8880-254BC106DEA9}" type="pres">
      <dgm:prSet presAssocID="{8B54D1F1-D7CC-473B-87F9-50EC0B813E0B}" presName="FourNodes_3_text" presStyleLbl="node1" presStyleIdx="3" presStyleCnt="4">
        <dgm:presLayoutVars>
          <dgm:bulletEnabled val="1"/>
        </dgm:presLayoutVars>
      </dgm:prSet>
      <dgm:spPr/>
    </dgm:pt>
    <dgm:pt modelId="{FECFD052-DB82-4D9D-AAF3-98E2359CDE58}" type="pres">
      <dgm:prSet presAssocID="{8B54D1F1-D7CC-473B-87F9-50EC0B813E0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7FD7805-C973-48E0-BE3D-0EB039559FEF}" srcId="{8B54D1F1-D7CC-473B-87F9-50EC0B813E0B}" destId="{A90812EA-404A-45AD-8D68-F98B8C3175E5}" srcOrd="1" destOrd="0" parTransId="{7DF4F8E1-4CBB-470C-8195-15CCDC8F2972}" sibTransId="{AD90FB49-0217-44F0-AD63-9CBDA60D90C5}"/>
    <dgm:cxn modelId="{824A7E13-1E0C-4895-A2E9-3D003B55768B}" type="presOf" srcId="{AD90FB49-0217-44F0-AD63-9CBDA60D90C5}" destId="{B884084F-D832-48AF-AA80-0A0C7DBFBB22}" srcOrd="0" destOrd="0" presId="urn:microsoft.com/office/officeart/2005/8/layout/vProcess5"/>
    <dgm:cxn modelId="{7DD88A15-33F5-4723-A1B6-1FE8ADB300FB}" type="presOf" srcId="{7CC7A7A0-A9C8-4425-8664-A0603F24F0F3}" destId="{3C2BD619-A880-4CBA-BCA9-575E4829BCC3}" srcOrd="0" destOrd="0" presId="urn:microsoft.com/office/officeart/2005/8/layout/vProcess5"/>
    <dgm:cxn modelId="{BA893C22-EFCD-4D95-A846-AECABC41A06A}" type="presOf" srcId="{822544CB-BCED-4D54-9593-0226667D84A8}" destId="{D327DFD5-ADF5-4C7E-8675-73C3FCBF4AE5}" srcOrd="0" destOrd="0" presId="urn:microsoft.com/office/officeart/2005/8/layout/vProcess5"/>
    <dgm:cxn modelId="{5A7FAA27-7E4B-4FD5-835E-BB3919B2D1E4}" type="presOf" srcId="{8B54D1F1-D7CC-473B-87F9-50EC0B813E0B}" destId="{FAB5627E-DBBA-42B2-A1A8-4AD9426EEC3F}" srcOrd="0" destOrd="0" presId="urn:microsoft.com/office/officeart/2005/8/layout/vProcess5"/>
    <dgm:cxn modelId="{93591132-82BA-4D68-97BD-2464FB3A3C6E}" type="presOf" srcId="{A90812EA-404A-45AD-8D68-F98B8C3175E5}" destId="{707A5C93-FBB5-4958-B1AD-3A9E6079B21F}" srcOrd="1" destOrd="0" presId="urn:microsoft.com/office/officeart/2005/8/layout/vProcess5"/>
    <dgm:cxn modelId="{DCB0E867-19CF-4A76-8FA6-AE33582C7E02}" type="presOf" srcId="{7E441023-4D67-4ED0-A62F-C27EE56713B0}" destId="{2E298D0B-8E71-4F9F-8E64-9F39B8B32E27}" srcOrd="1" destOrd="0" presId="urn:microsoft.com/office/officeart/2005/8/layout/vProcess5"/>
    <dgm:cxn modelId="{2361DA52-4291-476D-9007-54116DA8B105}" type="presOf" srcId="{7E441023-4D67-4ED0-A62F-C27EE56713B0}" destId="{EB647870-9E24-4081-94DA-865E6B3800CD}" srcOrd="0" destOrd="0" presId="urn:microsoft.com/office/officeart/2005/8/layout/vProcess5"/>
    <dgm:cxn modelId="{872C5255-70A1-4507-ABE5-18201E725EE4}" type="presOf" srcId="{25ED299A-18CB-4FFB-9692-7BB6F4F29DE2}" destId="{A7D0EC24-8105-44F8-BCD5-134BA6D941F6}" srcOrd="0" destOrd="0" presId="urn:microsoft.com/office/officeart/2005/8/layout/vProcess5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9F8FB981-2993-43AC-A4A8-B9DF517EA254}" type="presOf" srcId="{A90812EA-404A-45AD-8D68-F98B8C3175E5}" destId="{DE449F03-6284-4CD5-B548-C812F9B80FAF}" srcOrd="0" destOrd="0" presId="urn:microsoft.com/office/officeart/2005/8/layout/vProcess5"/>
    <dgm:cxn modelId="{05F16485-FAC5-4EBC-99E1-07F8AE49FA69}" srcId="{8B54D1F1-D7CC-473B-87F9-50EC0B813E0B}" destId="{822544CB-BCED-4D54-9593-0226667D84A8}" srcOrd="3" destOrd="0" parTransId="{DF7CB510-A477-4F0C-B29C-332D9BAC399B}" sibTransId="{DF94E201-D560-4651-B6A2-343C151E5E5C}"/>
    <dgm:cxn modelId="{03CCA099-333D-489E-9F3A-50B824F1C5D5}" type="presOf" srcId="{822544CB-BCED-4D54-9593-0226667D84A8}" destId="{FECFD052-DB82-4D9D-AAF3-98E2359CDE58}" srcOrd="1" destOrd="0" presId="urn:microsoft.com/office/officeart/2005/8/layout/vProcess5"/>
    <dgm:cxn modelId="{74A7EDBC-7912-4BD3-8918-8F2348B3B6BE}" type="presOf" srcId="{7CC7A7A0-A9C8-4425-8664-A0603F24F0F3}" destId="{B422C7DF-C337-4C4B-8880-254BC106DEA9}" srcOrd="1" destOrd="0" presId="urn:microsoft.com/office/officeart/2005/8/layout/vProcess5"/>
    <dgm:cxn modelId="{A15C80C0-D6D8-427B-B15D-A53A82554370}" type="presOf" srcId="{E4307F9D-DE06-4656-BA80-C26E0988BA94}" destId="{67FB710A-E428-44F3-8BF8-C3BA762C9CAE}" srcOrd="0" destOrd="0" presId="urn:microsoft.com/office/officeart/2005/8/layout/vProcess5"/>
    <dgm:cxn modelId="{F79F0FDF-573A-4D6E-AADA-B5269D0EF160}" srcId="{8B54D1F1-D7CC-473B-87F9-50EC0B813E0B}" destId="{7CC7A7A0-A9C8-4425-8664-A0603F24F0F3}" srcOrd="2" destOrd="0" parTransId="{9D21DCA0-A66C-4409-BF9F-B6013E9FFE61}" sibTransId="{E4307F9D-DE06-4656-BA80-C26E0988BA94}"/>
    <dgm:cxn modelId="{4209A591-F2C6-4E5F-B05E-62ADF930A012}" type="presParOf" srcId="{FAB5627E-DBBA-42B2-A1A8-4AD9426EEC3F}" destId="{0F3207AE-8690-45A4-A4EC-E02E6CFA1C9C}" srcOrd="0" destOrd="0" presId="urn:microsoft.com/office/officeart/2005/8/layout/vProcess5"/>
    <dgm:cxn modelId="{AAF00036-C3B0-4484-8461-2F000529CC92}" type="presParOf" srcId="{FAB5627E-DBBA-42B2-A1A8-4AD9426EEC3F}" destId="{EB647870-9E24-4081-94DA-865E6B3800CD}" srcOrd="1" destOrd="0" presId="urn:microsoft.com/office/officeart/2005/8/layout/vProcess5"/>
    <dgm:cxn modelId="{BD9C286D-E75D-4CCC-84D0-602644F16A59}" type="presParOf" srcId="{FAB5627E-DBBA-42B2-A1A8-4AD9426EEC3F}" destId="{DE449F03-6284-4CD5-B548-C812F9B80FAF}" srcOrd="2" destOrd="0" presId="urn:microsoft.com/office/officeart/2005/8/layout/vProcess5"/>
    <dgm:cxn modelId="{E7F6FDBB-747B-47BB-9D38-4A9B82E9B802}" type="presParOf" srcId="{FAB5627E-DBBA-42B2-A1A8-4AD9426EEC3F}" destId="{3C2BD619-A880-4CBA-BCA9-575E4829BCC3}" srcOrd="3" destOrd="0" presId="urn:microsoft.com/office/officeart/2005/8/layout/vProcess5"/>
    <dgm:cxn modelId="{499A79F7-D3B2-4FEC-895F-B751A65880DD}" type="presParOf" srcId="{FAB5627E-DBBA-42B2-A1A8-4AD9426EEC3F}" destId="{D327DFD5-ADF5-4C7E-8675-73C3FCBF4AE5}" srcOrd="4" destOrd="0" presId="urn:microsoft.com/office/officeart/2005/8/layout/vProcess5"/>
    <dgm:cxn modelId="{E8FCF33F-CC65-4393-BE0C-DB2FFD6645A1}" type="presParOf" srcId="{FAB5627E-DBBA-42B2-A1A8-4AD9426EEC3F}" destId="{A7D0EC24-8105-44F8-BCD5-134BA6D941F6}" srcOrd="5" destOrd="0" presId="urn:microsoft.com/office/officeart/2005/8/layout/vProcess5"/>
    <dgm:cxn modelId="{981256BC-CA1C-47E6-8060-32F49C52AC34}" type="presParOf" srcId="{FAB5627E-DBBA-42B2-A1A8-4AD9426EEC3F}" destId="{B884084F-D832-48AF-AA80-0A0C7DBFBB22}" srcOrd="6" destOrd="0" presId="urn:microsoft.com/office/officeart/2005/8/layout/vProcess5"/>
    <dgm:cxn modelId="{83F676EA-5760-4D8F-8195-1C4A65899997}" type="presParOf" srcId="{FAB5627E-DBBA-42B2-A1A8-4AD9426EEC3F}" destId="{67FB710A-E428-44F3-8BF8-C3BA762C9CAE}" srcOrd="7" destOrd="0" presId="urn:microsoft.com/office/officeart/2005/8/layout/vProcess5"/>
    <dgm:cxn modelId="{BB02A5E6-9E8C-42FE-88DF-A26B068D6FC7}" type="presParOf" srcId="{FAB5627E-DBBA-42B2-A1A8-4AD9426EEC3F}" destId="{2E298D0B-8E71-4F9F-8E64-9F39B8B32E27}" srcOrd="8" destOrd="0" presId="urn:microsoft.com/office/officeart/2005/8/layout/vProcess5"/>
    <dgm:cxn modelId="{9A6D3A5A-9E0D-46CF-BEAB-A4D18C5D800F}" type="presParOf" srcId="{FAB5627E-DBBA-42B2-A1A8-4AD9426EEC3F}" destId="{707A5C93-FBB5-4958-B1AD-3A9E6079B21F}" srcOrd="9" destOrd="0" presId="urn:microsoft.com/office/officeart/2005/8/layout/vProcess5"/>
    <dgm:cxn modelId="{A8C58255-D7BF-4472-8403-4B4DAEE52690}" type="presParOf" srcId="{FAB5627E-DBBA-42B2-A1A8-4AD9426EEC3F}" destId="{B422C7DF-C337-4C4B-8880-254BC106DEA9}" srcOrd="10" destOrd="0" presId="urn:microsoft.com/office/officeart/2005/8/layout/vProcess5"/>
    <dgm:cxn modelId="{FF535287-C39D-41F7-AE15-D7EC99CAA3A7}" type="presParOf" srcId="{FAB5627E-DBBA-42B2-A1A8-4AD9426EEC3F}" destId="{FECFD052-DB82-4D9D-AAF3-98E2359CDE5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E441023-4D67-4ED0-A62F-C27EE56713B0}">
      <dgm:prSet/>
      <dgm:spPr/>
      <dgm:t>
        <a:bodyPr/>
        <a:lstStyle/>
        <a:p>
          <a:pPr>
            <a:defRPr cap="all"/>
          </a:pPr>
          <a:r>
            <a:rPr lang="en-US" b="1"/>
            <a:t>Terminating errors</a:t>
          </a: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 sz="3200" b="1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 b="1"/>
        </a:p>
      </dgm:t>
    </dgm:pt>
    <dgm:pt modelId="{E025E259-03B6-4DEF-A232-6B6E300D1E29}">
      <dgm:prSet/>
      <dgm:spPr/>
      <dgm:t>
        <a:bodyPr/>
        <a:lstStyle/>
        <a:p>
          <a:pPr>
            <a:defRPr cap="all"/>
          </a:pPr>
          <a:r>
            <a:rPr lang="en-US" b="1"/>
            <a:t>Try – Catch – Finally</a:t>
          </a:r>
        </a:p>
      </dgm:t>
    </dgm:pt>
    <dgm:pt modelId="{9B5A3E67-7685-48B5-BF09-1354CDE6912A}" type="parTrans" cxnId="{F4B76B9B-2F17-488A-B426-D54D0307D49D}">
      <dgm:prSet/>
      <dgm:spPr/>
      <dgm:t>
        <a:bodyPr/>
        <a:lstStyle/>
        <a:p>
          <a:endParaRPr lang="en-US"/>
        </a:p>
      </dgm:t>
    </dgm:pt>
    <dgm:pt modelId="{4290AF4E-4A9F-4723-8FBE-8832B72C6BAF}" type="sibTrans" cxnId="{F4B76B9B-2F17-488A-B426-D54D0307D49D}">
      <dgm:prSet/>
      <dgm:spPr/>
      <dgm:t>
        <a:bodyPr/>
        <a:lstStyle/>
        <a:p>
          <a:endParaRPr lang="en-US"/>
        </a:p>
      </dgm:t>
    </dgm:pt>
    <dgm:pt modelId="{D5B82B86-7CB2-4137-9E9E-C9DF177E7085}">
      <dgm:prSet/>
      <dgm:spPr/>
      <dgm:t>
        <a:bodyPr/>
        <a:lstStyle/>
        <a:p>
          <a:pPr>
            <a:defRPr cap="all"/>
          </a:pPr>
          <a:r>
            <a:rPr lang="en-US" b="1"/>
            <a:t>$Error</a:t>
          </a:r>
        </a:p>
      </dgm:t>
    </dgm:pt>
    <dgm:pt modelId="{C3633862-8F24-4F71-A03B-500B5F288C97}" type="parTrans" cxnId="{C941BE24-043A-4290-AB24-EA1DD1940D86}">
      <dgm:prSet/>
      <dgm:spPr/>
      <dgm:t>
        <a:bodyPr/>
        <a:lstStyle/>
        <a:p>
          <a:endParaRPr lang="en-US"/>
        </a:p>
      </dgm:t>
    </dgm:pt>
    <dgm:pt modelId="{4D74CAB1-3C21-4602-B246-CC56228DA3BE}" type="sibTrans" cxnId="{C941BE24-043A-4290-AB24-EA1DD1940D86}">
      <dgm:prSet/>
      <dgm:spPr/>
      <dgm:t>
        <a:bodyPr/>
        <a:lstStyle/>
        <a:p>
          <a:endParaRPr lang="en-US"/>
        </a:p>
      </dgm:t>
    </dgm:pt>
    <dgm:pt modelId="{7C484138-A9A7-4FFF-8573-5E39FDA42725}">
      <dgm:prSet/>
      <dgm:spPr/>
      <dgm:t>
        <a:bodyPr/>
        <a:lstStyle/>
        <a:p>
          <a:pPr>
            <a:defRPr cap="all"/>
          </a:pPr>
          <a:r>
            <a:rPr lang="en-US" b="1"/>
            <a:t>Handling Errors</a:t>
          </a:r>
        </a:p>
      </dgm:t>
    </dgm:pt>
    <dgm:pt modelId="{8BBBDDD2-9BEC-463C-8EA9-C89267206098}" type="parTrans" cxnId="{5F9F1EC7-497B-461C-BF2D-01FF26815F8F}">
      <dgm:prSet/>
      <dgm:spPr/>
      <dgm:t>
        <a:bodyPr/>
        <a:lstStyle/>
        <a:p>
          <a:endParaRPr lang="en-US"/>
        </a:p>
      </dgm:t>
    </dgm:pt>
    <dgm:pt modelId="{69A8DE54-1217-4301-9620-E0F7F47DA07C}" type="sibTrans" cxnId="{5F9F1EC7-497B-461C-BF2D-01FF26815F8F}">
      <dgm:prSet/>
      <dgm:spPr/>
      <dgm:t>
        <a:bodyPr/>
        <a:lstStyle/>
        <a:p>
          <a:endParaRPr lang="en-US"/>
        </a:p>
      </dgm:t>
    </dgm:pt>
    <dgm:pt modelId="{6BBA4A88-F896-4819-AE3D-728CDB4FDCC4}" type="pres">
      <dgm:prSet presAssocID="{8B54D1F1-D7CC-473B-87F9-50EC0B813E0B}" presName="root" presStyleCnt="0">
        <dgm:presLayoutVars>
          <dgm:dir/>
          <dgm:resizeHandles val="exact"/>
        </dgm:presLayoutVars>
      </dgm:prSet>
      <dgm:spPr/>
    </dgm:pt>
    <dgm:pt modelId="{F6396A96-8D37-4B0B-9393-6F29916B330D}" type="pres">
      <dgm:prSet presAssocID="{7E441023-4D67-4ED0-A62F-C27EE56713B0}" presName="compNode" presStyleCnt="0"/>
      <dgm:spPr/>
    </dgm:pt>
    <dgm:pt modelId="{B6B54F77-4D71-442B-BF83-6A2BCF290F66}" type="pres">
      <dgm:prSet presAssocID="{7E441023-4D67-4ED0-A62F-C27EE56713B0}" presName="iconBgRect" presStyleLbl="bgShp" presStyleIdx="0" presStyleCnt="4"/>
      <dgm:spPr/>
    </dgm:pt>
    <dgm:pt modelId="{429C893A-4663-488F-ADE3-33627FB4B051}" type="pres">
      <dgm:prSet presAssocID="{7E441023-4D67-4ED0-A62F-C27EE56713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84F0CF4-D861-4AA6-B519-144E53D81FDC}" type="pres">
      <dgm:prSet presAssocID="{7E441023-4D67-4ED0-A62F-C27EE56713B0}" presName="spaceRect" presStyleCnt="0"/>
      <dgm:spPr/>
    </dgm:pt>
    <dgm:pt modelId="{D6606892-AE04-4ACD-B500-02E646E67C15}" type="pres">
      <dgm:prSet presAssocID="{7E441023-4D67-4ED0-A62F-C27EE56713B0}" presName="textRect" presStyleLbl="revTx" presStyleIdx="0" presStyleCnt="4">
        <dgm:presLayoutVars>
          <dgm:chMax val="1"/>
          <dgm:chPref val="1"/>
        </dgm:presLayoutVars>
      </dgm:prSet>
      <dgm:spPr/>
    </dgm:pt>
    <dgm:pt modelId="{FDB69D5F-B894-4C15-972E-B67872D0A897}" type="pres">
      <dgm:prSet presAssocID="{25ED299A-18CB-4FFB-9692-7BB6F4F29DE2}" presName="sibTrans" presStyleCnt="0"/>
      <dgm:spPr/>
    </dgm:pt>
    <dgm:pt modelId="{B802BCEA-F7CE-4706-8C12-3D3B5071FF35}" type="pres">
      <dgm:prSet presAssocID="{E025E259-03B6-4DEF-A232-6B6E300D1E29}" presName="compNode" presStyleCnt="0"/>
      <dgm:spPr/>
    </dgm:pt>
    <dgm:pt modelId="{76FD27F9-C215-4290-956D-CAD444A0D322}" type="pres">
      <dgm:prSet presAssocID="{E025E259-03B6-4DEF-A232-6B6E300D1E29}" presName="iconBgRect" presStyleLbl="bgShp" presStyleIdx="1" presStyleCnt="4"/>
      <dgm:spPr/>
    </dgm:pt>
    <dgm:pt modelId="{FEC51094-DDB8-45F5-AA57-1B2FD231F22E}" type="pres">
      <dgm:prSet presAssocID="{E025E259-03B6-4DEF-A232-6B6E300D1E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king Face with No Fill"/>
        </a:ext>
      </dgm:extLst>
    </dgm:pt>
    <dgm:pt modelId="{C1422FA6-1D33-4D13-A9A7-D41C6394765F}" type="pres">
      <dgm:prSet presAssocID="{E025E259-03B6-4DEF-A232-6B6E300D1E29}" presName="spaceRect" presStyleCnt="0"/>
      <dgm:spPr/>
    </dgm:pt>
    <dgm:pt modelId="{6500E559-7670-4EEC-B944-76630A7CA3F9}" type="pres">
      <dgm:prSet presAssocID="{E025E259-03B6-4DEF-A232-6B6E300D1E29}" presName="textRect" presStyleLbl="revTx" presStyleIdx="1" presStyleCnt="4">
        <dgm:presLayoutVars>
          <dgm:chMax val="1"/>
          <dgm:chPref val="1"/>
        </dgm:presLayoutVars>
      </dgm:prSet>
      <dgm:spPr/>
    </dgm:pt>
    <dgm:pt modelId="{AC3B6F10-3195-476F-B378-C77B3A38F21A}" type="pres">
      <dgm:prSet presAssocID="{4290AF4E-4A9F-4723-8FBE-8832B72C6BAF}" presName="sibTrans" presStyleCnt="0"/>
      <dgm:spPr/>
    </dgm:pt>
    <dgm:pt modelId="{108737A4-2100-4987-B0FA-73790846301F}" type="pres">
      <dgm:prSet presAssocID="{D5B82B86-7CB2-4137-9E9E-C9DF177E7085}" presName="compNode" presStyleCnt="0"/>
      <dgm:spPr/>
    </dgm:pt>
    <dgm:pt modelId="{813058BA-C3FC-452F-B7F9-BF21F53A2B39}" type="pres">
      <dgm:prSet presAssocID="{D5B82B86-7CB2-4137-9E9E-C9DF177E7085}" presName="iconBgRect" presStyleLbl="bgShp" presStyleIdx="2" presStyleCnt="4"/>
      <dgm:spPr/>
    </dgm:pt>
    <dgm:pt modelId="{F9274B69-0682-41F1-A742-666F2A87C107}" type="pres">
      <dgm:prSet presAssocID="{D5B82B86-7CB2-4137-9E9E-C9DF177E70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E87754A5-E62A-4407-9F4B-AFD7C25982ED}" type="pres">
      <dgm:prSet presAssocID="{D5B82B86-7CB2-4137-9E9E-C9DF177E7085}" presName="spaceRect" presStyleCnt="0"/>
      <dgm:spPr/>
    </dgm:pt>
    <dgm:pt modelId="{6012CBFC-EE2E-420E-B193-2699944E80EF}" type="pres">
      <dgm:prSet presAssocID="{D5B82B86-7CB2-4137-9E9E-C9DF177E7085}" presName="textRect" presStyleLbl="revTx" presStyleIdx="2" presStyleCnt="4">
        <dgm:presLayoutVars>
          <dgm:chMax val="1"/>
          <dgm:chPref val="1"/>
        </dgm:presLayoutVars>
      </dgm:prSet>
      <dgm:spPr/>
    </dgm:pt>
    <dgm:pt modelId="{6BA77271-6A15-4645-879D-04F6F971B166}" type="pres">
      <dgm:prSet presAssocID="{4D74CAB1-3C21-4602-B246-CC56228DA3BE}" presName="sibTrans" presStyleCnt="0"/>
      <dgm:spPr/>
    </dgm:pt>
    <dgm:pt modelId="{6401788F-192A-4FE0-85B1-F81E273EDBA9}" type="pres">
      <dgm:prSet presAssocID="{7C484138-A9A7-4FFF-8573-5E39FDA42725}" presName="compNode" presStyleCnt="0"/>
      <dgm:spPr/>
    </dgm:pt>
    <dgm:pt modelId="{1114BC6C-D83A-4966-A31D-4D1A53D35834}" type="pres">
      <dgm:prSet presAssocID="{7C484138-A9A7-4FFF-8573-5E39FDA42725}" presName="iconBgRect" presStyleLbl="bgShp" presStyleIdx="3" presStyleCnt="4"/>
      <dgm:spPr/>
    </dgm:pt>
    <dgm:pt modelId="{B6C30523-6996-4F05-B379-A76FCE39EC6D}" type="pres">
      <dgm:prSet presAssocID="{7C484138-A9A7-4FFF-8573-5E39FDA427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D7914493-561C-4224-8218-97EE8F3301C6}" type="pres">
      <dgm:prSet presAssocID="{7C484138-A9A7-4FFF-8573-5E39FDA42725}" presName="spaceRect" presStyleCnt="0"/>
      <dgm:spPr/>
    </dgm:pt>
    <dgm:pt modelId="{5F2B628C-6096-4E86-BFEF-9964015989C8}" type="pres">
      <dgm:prSet presAssocID="{7C484138-A9A7-4FFF-8573-5E39FDA427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41BE24-043A-4290-AB24-EA1DD1940D86}" srcId="{8B54D1F1-D7CC-473B-87F9-50EC0B813E0B}" destId="{D5B82B86-7CB2-4137-9E9E-C9DF177E7085}" srcOrd="2" destOrd="0" parTransId="{C3633862-8F24-4F71-A03B-500B5F288C97}" sibTransId="{4D74CAB1-3C21-4602-B246-CC56228DA3BE}"/>
    <dgm:cxn modelId="{23F43B4E-361C-4852-B8C8-FB4F6591D803}" type="presOf" srcId="{8B54D1F1-D7CC-473B-87F9-50EC0B813E0B}" destId="{6BBA4A88-F896-4819-AE3D-728CDB4FDCC4}" srcOrd="0" destOrd="0" presId="urn:microsoft.com/office/officeart/2018/5/layout/IconCircleLabelList"/>
    <dgm:cxn modelId="{61D8C24E-F31E-4DCC-869E-F40998EF5684}" type="presOf" srcId="{E025E259-03B6-4DEF-A232-6B6E300D1E29}" destId="{6500E559-7670-4EEC-B944-76630A7CA3F9}" srcOrd="0" destOrd="0" presId="urn:microsoft.com/office/officeart/2018/5/layout/IconCircleLabelList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2C7E1097-EBB5-4AD0-822B-1B677D7D87A4}" type="presOf" srcId="{7E441023-4D67-4ED0-A62F-C27EE56713B0}" destId="{D6606892-AE04-4ACD-B500-02E646E67C15}" srcOrd="0" destOrd="0" presId="urn:microsoft.com/office/officeart/2018/5/layout/IconCircleLabelList"/>
    <dgm:cxn modelId="{F4B76B9B-2F17-488A-B426-D54D0307D49D}" srcId="{8B54D1F1-D7CC-473B-87F9-50EC0B813E0B}" destId="{E025E259-03B6-4DEF-A232-6B6E300D1E29}" srcOrd="1" destOrd="0" parTransId="{9B5A3E67-7685-48B5-BF09-1354CDE6912A}" sibTransId="{4290AF4E-4A9F-4723-8FBE-8832B72C6BAF}"/>
    <dgm:cxn modelId="{B0A887C0-242F-400C-B422-E8D2C6E13E83}" type="presOf" srcId="{D5B82B86-7CB2-4137-9E9E-C9DF177E7085}" destId="{6012CBFC-EE2E-420E-B193-2699944E80EF}" srcOrd="0" destOrd="0" presId="urn:microsoft.com/office/officeart/2018/5/layout/IconCircleLabelList"/>
    <dgm:cxn modelId="{5F9F1EC7-497B-461C-BF2D-01FF26815F8F}" srcId="{8B54D1F1-D7CC-473B-87F9-50EC0B813E0B}" destId="{7C484138-A9A7-4FFF-8573-5E39FDA42725}" srcOrd="3" destOrd="0" parTransId="{8BBBDDD2-9BEC-463C-8EA9-C89267206098}" sibTransId="{69A8DE54-1217-4301-9620-E0F7F47DA07C}"/>
    <dgm:cxn modelId="{1A436AF5-B4DC-4191-9FC2-422CC0F3162E}" type="presOf" srcId="{7C484138-A9A7-4FFF-8573-5E39FDA42725}" destId="{5F2B628C-6096-4E86-BFEF-9964015989C8}" srcOrd="0" destOrd="0" presId="urn:microsoft.com/office/officeart/2018/5/layout/IconCircleLabelList"/>
    <dgm:cxn modelId="{D7F62382-CF91-4FB8-A493-6DE679B069D9}" type="presParOf" srcId="{6BBA4A88-F896-4819-AE3D-728CDB4FDCC4}" destId="{F6396A96-8D37-4B0B-9393-6F29916B330D}" srcOrd="0" destOrd="0" presId="urn:microsoft.com/office/officeart/2018/5/layout/IconCircleLabelList"/>
    <dgm:cxn modelId="{83E6FFA1-581C-43CE-8797-008926C73365}" type="presParOf" srcId="{F6396A96-8D37-4B0B-9393-6F29916B330D}" destId="{B6B54F77-4D71-442B-BF83-6A2BCF290F66}" srcOrd="0" destOrd="0" presId="urn:microsoft.com/office/officeart/2018/5/layout/IconCircleLabelList"/>
    <dgm:cxn modelId="{60F8240E-703A-4661-A177-864064FF92A7}" type="presParOf" srcId="{F6396A96-8D37-4B0B-9393-6F29916B330D}" destId="{429C893A-4663-488F-ADE3-33627FB4B051}" srcOrd="1" destOrd="0" presId="urn:microsoft.com/office/officeart/2018/5/layout/IconCircleLabelList"/>
    <dgm:cxn modelId="{5DA9CE22-EA75-4AFB-9803-513FA5F7D3B0}" type="presParOf" srcId="{F6396A96-8D37-4B0B-9393-6F29916B330D}" destId="{684F0CF4-D861-4AA6-B519-144E53D81FDC}" srcOrd="2" destOrd="0" presId="urn:microsoft.com/office/officeart/2018/5/layout/IconCircleLabelList"/>
    <dgm:cxn modelId="{12E4484D-62C4-4E8A-8303-4ED09DCF6A3E}" type="presParOf" srcId="{F6396A96-8D37-4B0B-9393-6F29916B330D}" destId="{D6606892-AE04-4ACD-B500-02E646E67C15}" srcOrd="3" destOrd="0" presId="urn:microsoft.com/office/officeart/2018/5/layout/IconCircleLabelList"/>
    <dgm:cxn modelId="{35CB50EB-3803-4368-B56A-BA77271E9D14}" type="presParOf" srcId="{6BBA4A88-F896-4819-AE3D-728CDB4FDCC4}" destId="{FDB69D5F-B894-4C15-972E-B67872D0A897}" srcOrd="1" destOrd="0" presId="urn:microsoft.com/office/officeart/2018/5/layout/IconCircleLabelList"/>
    <dgm:cxn modelId="{9BB5B5FE-5559-48D6-AA43-C121A137D6B2}" type="presParOf" srcId="{6BBA4A88-F896-4819-AE3D-728CDB4FDCC4}" destId="{B802BCEA-F7CE-4706-8C12-3D3B5071FF35}" srcOrd="2" destOrd="0" presId="urn:microsoft.com/office/officeart/2018/5/layout/IconCircleLabelList"/>
    <dgm:cxn modelId="{3C62F97A-116C-49AB-9ED0-141FA28982A6}" type="presParOf" srcId="{B802BCEA-F7CE-4706-8C12-3D3B5071FF35}" destId="{76FD27F9-C215-4290-956D-CAD444A0D322}" srcOrd="0" destOrd="0" presId="urn:microsoft.com/office/officeart/2018/5/layout/IconCircleLabelList"/>
    <dgm:cxn modelId="{FAE957CE-554F-484C-B650-342D879DB31A}" type="presParOf" srcId="{B802BCEA-F7CE-4706-8C12-3D3B5071FF35}" destId="{FEC51094-DDB8-45F5-AA57-1B2FD231F22E}" srcOrd="1" destOrd="0" presId="urn:microsoft.com/office/officeart/2018/5/layout/IconCircleLabelList"/>
    <dgm:cxn modelId="{2A5EE3A4-BA29-4F08-AD2C-E4B9763C48FA}" type="presParOf" srcId="{B802BCEA-F7CE-4706-8C12-3D3B5071FF35}" destId="{C1422FA6-1D33-4D13-A9A7-D41C6394765F}" srcOrd="2" destOrd="0" presId="urn:microsoft.com/office/officeart/2018/5/layout/IconCircleLabelList"/>
    <dgm:cxn modelId="{D8F8B7BB-3B54-4257-85BB-1C730279718E}" type="presParOf" srcId="{B802BCEA-F7CE-4706-8C12-3D3B5071FF35}" destId="{6500E559-7670-4EEC-B944-76630A7CA3F9}" srcOrd="3" destOrd="0" presId="urn:microsoft.com/office/officeart/2018/5/layout/IconCircleLabelList"/>
    <dgm:cxn modelId="{251FD2A5-D8E9-4691-A566-C19B88943676}" type="presParOf" srcId="{6BBA4A88-F896-4819-AE3D-728CDB4FDCC4}" destId="{AC3B6F10-3195-476F-B378-C77B3A38F21A}" srcOrd="3" destOrd="0" presId="urn:microsoft.com/office/officeart/2018/5/layout/IconCircleLabelList"/>
    <dgm:cxn modelId="{5A19CDE4-5213-4053-8572-D5E775421BE2}" type="presParOf" srcId="{6BBA4A88-F896-4819-AE3D-728CDB4FDCC4}" destId="{108737A4-2100-4987-B0FA-73790846301F}" srcOrd="4" destOrd="0" presId="urn:microsoft.com/office/officeart/2018/5/layout/IconCircleLabelList"/>
    <dgm:cxn modelId="{12A2CCE2-D900-4681-9496-55AF75CFF186}" type="presParOf" srcId="{108737A4-2100-4987-B0FA-73790846301F}" destId="{813058BA-C3FC-452F-B7F9-BF21F53A2B39}" srcOrd="0" destOrd="0" presId="urn:microsoft.com/office/officeart/2018/5/layout/IconCircleLabelList"/>
    <dgm:cxn modelId="{5B814CDC-63E7-4A9D-B7F9-13004FB6405F}" type="presParOf" srcId="{108737A4-2100-4987-B0FA-73790846301F}" destId="{F9274B69-0682-41F1-A742-666F2A87C107}" srcOrd="1" destOrd="0" presId="urn:microsoft.com/office/officeart/2018/5/layout/IconCircleLabelList"/>
    <dgm:cxn modelId="{49D0AF43-1872-495D-AFF4-B12B5339911B}" type="presParOf" srcId="{108737A4-2100-4987-B0FA-73790846301F}" destId="{E87754A5-E62A-4407-9F4B-AFD7C25982ED}" srcOrd="2" destOrd="0" presId="urn:microsoft.com/office/officeart/2018/5/layout/IconCircleLabelList"/>
    <dgm:cxn modelId="{5D2667CC-269A-4690-83D8-9FA183FFA4CD}" type="presParOf" srcId="{108737A4-2100-4987-B0FA-73790846301F}" destId="{6012CBFC-EE2E-420E-B193-2699944E80EF}" srcOrd="3" destOrd="0" presId="urn:microsoft.com/office/officeart/2018/5/layout/IconCircleLabelList"/>
    <dgm:cxn modelId="{1D319227-FF75-4EF7-812A-3AEBA4E3BA39}" type="presParOf" srcId="{6BBA4A88-F896-4819-AE3D-728CDB4FDCC4}" destId="{6BA77271-6A15-4645-879D-04F6F971B166}" srcOrd="5" destOrd="0" presId="urn:microsoft.com/office/officeart/2018/5/layout/IconCircleLabelList"/>
    <dgm:cxn modelId="{D33B98A8-7DE7-40AA-95D4-100FA306008F}" type="presParOf" srcId="{6BBA4A88-F896-4819-AE3D-728CDB4FDCC4}" destId="{6401788F-192A-4FE0-85B1-F81E273EDBA9}" srcOrd="6" destOrd="0" presId="urn:microsoft.com/office/officeart/2018/5/layout/IconCircleLabelList"/>
    <dgm:cxn modelId="{1C954AE9-F3DD-4439-BF3C-499EA6466256}" type="presParOf" srcId="{6401788F-192A-4FE0-85B1-F81E273EDBA9}" destId="{1114BC6C-D83A-4966-A31D-4D1A53D35834}" srcOrd="0" destOrd="0" presId="urn:microsoft.com/office/officeart/2018/5/layout/IconCircleLabelList"/>
    <dgm:cxn modelId="{2BD628F6-DA63-4C02-9127-3F5D92A2AD1B}" type="presParOf" srcId="{6401788F-192A-4FE0-85B1-F81E273EDBA9}" destId="{B6C30523-6996-4F05-B379-A76FCE39EC6D}" srcOrd="1" destOrd="0" presId="urn:microsoft.com/office/officeart/2018/5/layout/IconCircleLabelList"/>
    <dgm:cxn modelId="{236A0C09-EEBF-4C98-AD1E-B2737C1C3671}" type="presParOf" srcId="{6401788F-192A-4FE0-85B1-F81E273EDBA9}" destId="{D7914493-561C-4224-8218-97EE8F3301C6}" srcOrd="2" destOrd="0" presId="urn:microsoft.com/office/officeart/2018/5/layout/IconCircleLabelList"/>
    <dgm:cxn modelId="{06C9E7C5-A9BA-4F76-9C3A-BD6B958B1E3C}" type="presParOf" srcId="{6401788F-192A-4FE0-85B1-F81E273EDBA9}" destId="{5F2B628C-6096-4E86-BFEF-9964015989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F02B93-9406-46C0-B980-8725F9C4BA3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34B1E59-93DE-4110-B273-61A26229E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$?</a:t>
          </a:r>
        </a:p>
      </dgm:t>
    </dgm:pt>
    <dgm:pt modelId="{C3319209-2C56-48F0-85D8-22BAB82295BF}" type="parTrans" cxnId="{D7C3AD44-D345-4D61-9D6D-7D41A7BC0780}">
      <dgm:prSet/>
      <dgm:spPr/>
      <dgm:t>
        <a:bodyPr/>
        <a:lstStyle/>
        <a:p>
          <a:endParaRPr lang="en-US"/>
        </a:p>
      </dgm:t>
    </dgm:pt>
    <dgm:pt modelId="{96737FF4-67F3-4E09-B495-F4A43768D61B}" type="sibTrans" cxnId="{D7C3AD44-D345-4D61-9D6D-7D41A7BC0780}">
      <dgm:prSet/>
      <dgm:spPr/>
      <dgm:t>
        <a:bodyPr/>
        <a:lstStyle/>
        <a:p>
          <a:endParaRPr lang="en-US"/>
        </a:p>
      </dgm:t>
    </dgm:pt>
    <dgm:pt modelId="{5D3BCA64-9D63-4E1A-8883-E88D2579BA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Trap {}</a:t>
          </a:r>
        </a:p>
      </dgm:t>
    </dgm:pt>
    <dgm:pt modelId="{FE4BF2F4-428A-442C-A43E-71007C78B87D}" type="parTrans" cxnId="{2B297BFC-6F43-4C67-8BD7-4207F769D435}">
      <dgm:prSet/>
      <dgm:spPr/>
      <dgm:t>
        <a:bodyPr/>
        <a:lstStyle/>
        <a:p>
          <a:endParaRPr lang="en-US"/>
        </a:p>
      </dgm:t>
    </dgm:pt>
    <dgm:pt modelId="{A7E8A5F6-8B6E-49FC-92C4-29E6960C0841}" type="sibTrans" cxnId="{2B297BFC-6F43-4C67-8BD7-4207F769D435}">
      <dgm:prSet/>
      <dgm:spPr/>
      <dgm:t>
        <a:bodyPr/>
        <a:lstStyle/>
        <a:p>
          <a:endParaRPr lang="en-US"/>
        </a:p>
      </dgm:t>
    </dgm:pt>
    <dgm:pt modelId="{465DC19A-ECE7-40B3-ACD5-0221EFE6D4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-ErrorAction Stop, Break</a:t>
          </a:r>
        </a:p>
      </dgm:t>
    </dgm:pt>
    <dgm:pt modelId="{A055D68A-B2C7-40C9-BDEF-B2788FC8C190}" type="parTrans" cxnId="{5FF418CE-08DC-4E1E-A045-274EC4BA9E25}">
      <dgm:prSet/>
      <dgm:spPr/>
      <dgm:t>
        <a:bodyPr/>
        <a:lstStyle/>
        <a:p>
          <a:endParaRPr lang="en-US"/>
        </a:p>
      </dgm:t>
    </dgm:pt>
    <dgm:pt modelId="{2D6E0B7E-23B2-4D83-B5BE-C72063316D79}" type="sibTrans" cxnId="{5FF418CE-08DC-4E1E-A045-274EC4BA9E25}">
      <dgm:prSet/>
      <dgm:spPr/>
      <dgm:t>
        <a:bodyPr/>
        <a:lstStyle/>
        <a:p>
          <a:endParaRPr lang="en-US"/>
        </a:p>
      </dgm:t>
    </dgm:pt>
    <dgm:pt modelId="{35E601E1-79B9-433C-BBEF-1C4834F59D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-ErrorVariable</a:t>
          </a:r>
        </a:p>
      </dgm:t>
    </dgm:pt>
    <dgm:pt modelId="{8510DDB3-17AF-448B-B0F5-F0FFAE799A40}" type="parTrans" cxnId="{3E9B4C5E-9EF0-4995-890F-6EC038CC15A5}">
      <dgm:prSet/>
      <dgm:spPr/>
      <dgm:t>
        <a:bodyPr/>
        <a:lstStyle/>
        <a:p>
          <a:endParaRPr lang="en-US"/>
        </a:p>
      </dgm:t>
    </dgm:pt>
    <dgm:pt modelId="{3CBD6ADF-B362-4DEA-A258-4EAC63511549}" type="sibTrans" cxnId="{3E9B4C5E-9EF0-4995-890F-6EC038CC15A5}">
      <dgm:prSet/>
      <dgm:spPr/>
      <dgm:t>
        <a:bodyPr/>
        <a:lstStyle/>
        <a:p>
          <a:endParaRPr lang="en-US"/>
        </a:p>
      </dgm:t>
    </dgm:pt>
    <dgm:pt modelId="{69C21686-5D25-4CAC-8B1A-179BC2FD4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$</a:t>
          </a:r>
          <a:r>
            <a:rPr lang="en-US" dirty="0" err="1"/>
            <a:t>LastExitCode</a:t>
          </a:r>
          <a:endParaRPr lang="en-US" dirty="0"/>
        </a:p>
      </dgm:t>
    </dgm:pt>
    <dgm:pt modelId="{D7DC0C6B-2667-444C-A71B-369060E55BCE}" type="parTrans" cxnId="{13A48204-F028-4D4E-ACBB-4FCBA8513F3A}">
      <dgm:prSet/>
      <dgm:spPr/>
      <dgm:t>
        <a:bodyPr/>
        <a:lstStyle/>
        <a:p>
          <a:endParaRPr lang="en-US"/>
        </a:p>
      </dgm:t>
    </dgm:pt>
    <dgm:pt modelId="{EEF05335-9D20-4D4C-8694-1ABC5B38F1CE}" type="sibTrans" cxnId="{13A48204-F028-4D4E-ACBB-4FCBA8513F3A}">
      <dgm:prSet/>
      <dgm:spPr/>
      <dgm:t>
        <a:bodyPr/>
        <a:lstStyle/>
        <a:p>
          <a:endParaRPr lang="en-US"/>
        </a:p>
      </dgm:t>
    </dgm:pt>
    <dgm:pt modelId="{9CE7C15D-6E29-4776-8F09-C4F55BD1AC34}" type="pres">
      <dgm:prSet presAssocID="{E4F02B93-9406-46C0-B980-8725F9C4BA3B}" presName="root" presStyleCnt="0">
        <dgm:presLayoutVars>
          <dgm:dir/>
          <dgm:resizeHandles val="exact"/>
        </dgm:presLayoutVars>
      </dgm:prSet>
      <dgm:spPr/>
    </dgm:pt>
    <dgm:pt modelId="{88F7D48A-9E5C-42AC-8CB6-3B08D08CC2CF}" type="pres">
      <dgm:prSet presAssocID="{A34B1E59-93DE-4110-B273-61A26229EA21}" presName="compNode" presStyleCnt="0"/>
      <dgm:spPr/>
    </dgm:pt>
    <dgm:pt modelId="{C8501978-BACD-4C62-92D6-4015BEC93E97}" type="pres">
      <dgm:prSet presAssocID="{A34B1E59-93DE-4110-B273-61A26229EA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9A257E8-AED2-4771-AAA1-A775DA88C708}" type="pres">
      <dgm:prSet presAssocID="{A34B1E59-93DE-4110-B273-61A26229EA21}" presName="spaceRect" presStyleCnt="0"/>
      <dgm:spPr/>
    </dgm:pt>
    <dgm:pt modelId="{58AD88F9-F409-4191-ABDA-C58E8C93EAA5}" type="pres">
      <dgm:prSet presAssocID="{A34B1E59-93DE-4110-B273-61A26229EA21}" presName="textRect" presStyleLbl="revTx" presStyleIdx="0" presStyleCnt="5">
        <dgm:presLayoutVars>
          <dgm:chMax val="1"/>
          <dgm:chPref val="1"/>
        </dgm:presLayoutVars>
      </dgm:prSet>
      <dgm:spPr/>
    </dgm:pt>
    <dgm:pt modelId="{A7BFF3C1-E661-45AC-9872-6EB4A60C502E}" type="pres">
      <dgm:prSet presAssocID="{96737FF4-67F3-4E09-B495-F4A43768D61B}" presName="sibTrans" presStyleCnt="0"/>
      <dgm:spPr/>
    </dgm:pt>
    <dgm:pt modelId="{3766A525-639A-45EA-BA09-E91FCADA4362}" type="pres">
      <dgm:prSet presAssocID="{5D3BCA64-9D63-4E1A-8883-E88D2579BA94}" presName="compNode" presStyleCnt="0"/>
      <dgm:spPr/>
    </dgm:pt>
    <dgm:pt modelId="{7332DC92-B683-4B75-8FD1-52F5872B27B2}" type="pres">
      <dgm:prSet presAssocID="{5D3BCA64-9D63-4E1A-8883-E88D2579BA9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30FFAF8-54C5-479C-B763-279B2842A9F5}" type="pres">
      <dgm:prSet presAssocID="{5D3BCA64-9D63-4E1A-8883-E88D2579BA94}" presName="spaceRect" presStyleCnt="0"/>
      <dgm:spPr/>
    </dgm:pt>
    <dgm:pt modelId="{F5345A84-3B4A-4C40-BE57-FC4D79A330BA}" type="pres">
      <dgm:prSet presAssocID="{5D3BCA64-9D63-4E1A-8883-E88D2579BA94}" presName="textRect" presStyleLbl="revTx" presStyleIdx="1" presStyleCnt="5">
        <dgm:presLayoutVars>
          <dgm:chMax val="1"/>
          <dgm:chPref val="1"/>
        </dgm:presLayoutVars>
      </dgm:prSet>
      <dgm:spPr/>
    </dgm:pt>
    <dgm:pt modelId="{CD25E0C8-D13B-458B-BEDC-80571C815449}" type="pres">
      <dgm:prSet presAssocID="{A7E8A5F6-8B6E-49FC-92C4-29E6960C0841}" presName="sibTrans" presStyleCnt="0"/>
      <dgm:spPr/>
    </dgm:pt>
    <dgm:pt modelId="{B3E66BF9-1548-421D-98BC-13A0F2A47C39}" type="pres">
      <dgm:prSet presAssocID="{69C21686-5D25-4CAC-8B1A-179BC2FD4D39}" presName="compNode" presStyleCnt="0"/>
      <dgm:spPr/>
    </dgm:pt>
    <dgm:pt modelId="{152B987D-DCFF-4BA6-8F43-B144819195D8}" type="pres">
      <dgm:prSet presAssocID="{69C21686-5D25-4CAC-8B1A-179BC2FD4D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579CF7F1-E1C5-4B76-B836-F9447D5311CC}" type="pres">
      <dgm:prSet presAssocID="{69C21686-5D25-4CAC-8B1A-179BC2FD4D39}" presName="spaceRect" presStyleCnt="0"/>
      <dgm:spPr/>
    </dgm:pt>
    <dgm:pt modelId="{6F4D64FE-0AA4-412E-8F67-68F957C3F413}" type="pres">
      <dgm:prSet presAssocID="{69C21686-5D25-4CAC-8B1A-179BC2FD4D39}" presName="textRect" presStyleLbl="revTx" presStyleIdx="2" presStyleCnt="5">
        <dgm:presLayoutVars>
          <dgm:chMax val="1"/>
          <dgm:chPref val="1"/>
        </dgm:presLayoutVars>
      </dgm:prSet>
      <dgm:spPr/>
    </dgm:pt>
    <dgm:pt modelId="{BF69ED30-3E21-433B-BE02-0CF81227133D}" type="pres">
      <dgm:prSet presAssocID="{EEF05335-9D20-4D4C-8694-1ABC5B38F1CE}" presName="sibTrans" presStyleCnt="0"/>
      <dgm:spPr/>
    </dgm:pt>
    <dgm:pt modelId="{3DD1C392-6636-4BC0-9D20-A588D6F7374C}" type="pres">
      <dgm:prSet presAssocID="{465DC19A-ECE7-40B3-ACD5-0221EFE6D462}" presName="compNode" presStyleCnt="0"/>
      <dgm:spPr/>
    </dgm:pt>
    <dgm:pt modelId="{696E50B5-16CF-494D-954F-E7A1B33ACECD}" type="pres">
      <dgm:prSet presAssocID="{465DC19A-ECE7-40B3-ACD5-0221EFE6D4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DA4B261-A75F-4A38-8A19-4FA063EA1DE4}" type="pres">
      <dgm:prSet presAssocID="{465DC19A-ECE7-40B3-ACD5-0221EFE6D462}" presName="spaceRect" presStyleCnt="0"/>
      <dgm:spPr/>
    </dgm:pt>
    <dgm:pt modelId="{5904FF3F-AFFB-4390-9C85-073E388E436A}" type="pres">
      <dgm:prSet presAssocID="{465DC19A-ECE7-40B3-ACD5-0221EFE6D462}" presName="textRect" presStyleLbl="revTx" presStyleIdx="3" presStyleCnt="5">
        <dgm:presLayoutVars>
          <dgm:chMax val="1"/>
          <dgm:chPref val="1"/>
        </dgm:presLayoutVars>
      </dgm:prSet>
      <dgm:spPr/>
    </dgm:pt>
    <dgm:pt modelId="{099592BA-1508-4842-9BE7-709EA8EE43FE}" type="pres">
      <dgm:prSet presAssocID="{2D6E0B7E-23B2-4D83-B5BE-C72063316D79}" presName="sibTrans" presStyleCnt="0"/>
      <dgm:spPr/>
    </dgm:pt>
    <dgm:pt modelId="{647C7BE2-E96D-402B-A9B5-21B28ABD48EE}" type="pres">
      <dgm:prSet presAssocID="{35E601E1-79B9-433C-BBEF-1C4834F59D2D}" presName="compNode" presStyleCnt="0"/>
      <dgm:spPr/>
    </dgm:pt>
    <dgm:pt modelId="{D839C3E0-A9AC-456A-AC5C-7DC1F375A931}" type="pres">
      <dgm:prSet presAssocID="{35E601E1-79B9-433C-BBEF-1C4834F59D2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A415CEDA-86AA-4557-A278-A480BD5A8E94}" type="pres">
      <dgm:prSet presAssocID="{35E601E1-79B9-433C-BBEF-1C4834F59D2D}" presName="spaceRect" presStyleCnt="0"/>
      <dgm:spPr/>
    </dgm:pt>
    <dgm:pt modelId="{080F5E63-224F-4CD6-B139-663BE611E384}" type="pres">
      <dgm:prSet presAssocID="{35E601E1-79B9-433C-BBEF-1C4834F59D2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A48204-F028-4D4E-ACBB-4FCBA8513F3A}" srcId="{E4F02B93-9406-46C0-B980-8725F9C4BA3B}" destId="{69C21686-5D25-4CAC-8B1A-179BC2FD4D39}" srcOrd="2" destOrd="0" parTransId="{D7DC0C6B-2667-444C-A71B-369060E55BCE}" sibTransId="{EEF05335-9D20-4D4C-8694-1ABC5B38F1CE}"/>
    <dgm:cxn modelId="{2E880B34-444D-408E-8FFF-CD24DD95675B}" type="presOf" srcId="{A34B1E59-93DE-4110-B273-61A26229EA21}" destId="{58AD88F9-F409-4191-ABDA-C58E8C93EAA5}" srcOrd="0" destOrd="0" presId="urn:microsoft.com/office/officeart/2018/2/layout/IconLabelList"/>
    <dgm:cxn modelId="{3E9B4C5E-9EF0-4995-890F-6EC038CC15A5}" srcId="{E4F02B93-9406-46C0-B980-8725F9C4BA3B}" destId="{35E601E1-79B9-433C-BBEF-1C4834F59D2D}" srcOrd="4" destOrd="0" parTransId="{8510DDB3-17AF-448B-B0F5-F0FFAE799A40}" sibTransId="{3CBD6ADF-B362-4DEA-A258-4EAC63511549}"/>
    <dgm:cxn modelId="{D7C3AD44-D345-4D61-9D6D-7D41A7BC0780}" srcId="{E4F02B93-9406-46C0-B980-8725F9C4BA3B}" destId="{A34B1E59-93DE-4110-B273-61A26229EA21}" srcOrd="0" destOrd="0" parTransId="{C3319209-2C56-48F0-85D8-22BAB82295BF}" sibTransId="{96737FF4-67F3-4E09-B495-F4A43768D61B}"/>
    <dgm:cxn modelId="{FE1D73A2-10A0-4FAD-A4E3-C947E6035E26}" type="presOf" srcId="{35E601E1-79B9-433C-BBEF-1C4834F59D2D}" destId="{080F5E63-224F-4CD6-B139-663BE611E384}" srcOrd="0" destOrd="0" presId="urn:microsoft.com/office/officeart/2018/2/layout/IconLabelList"/>
    <dgm:cxn modelId="{232F20AD-A266-4C8B-9B36-678559ECF3D6}" type="presOf" srcId="{5D3BCA64-9D63-4E1A-8883-E88D2579BA94}" destId="{F5345A84-3B4A-4C40-BE57-FC4D79A330BA}" srcOrd="0" destOrd="0" presId="urn:microsoft.com/office/officeart/2018/2/layout/IconLabelList"/>
    <dgm:cxn modelId="{298494BC-8334-40D4-91FF-906C36FF2F0B}" type="presOf" srcId="{69C21686-5D25-4CAC-8B1A-179BC2FD4D39}" destId="{6F4D64FE-0AA4-412E-8F67-68F957C3F413}" srcOrd="0" destOrd="0" presId="urn:microsoft.com/office/officeart/2018/2/layout/IconLabelList"/>
    <dgm:cxn modelId="{754EF0C1-FCF7-4A6A-BD02-FAC739668A29}" type="presOf" srcId="{E4F02B93-9406-46C0-B980-8725F9C4BA3B}" destId="{9CE7C15D-6E29-4776-8F09-C4F55BD1AC34}" srcOrd="0" destOrd="0" presId="urn:microsoft.com/office/officeart/2018/2/layout/IconLabelList"/>
    <dgm:cxn modelId="{5FF418CE-08DC-4E1E-A045-274EC4BA9E25}" srcId="{E4F02B93-9406-46C0-B980-8725F9C4BA3B}" destId="{465DC19A-ECE7-40B3-ACD5-0221EFE6D462}" srcOrd="3" destOrd="0" parTransId="{A055D68A-B2C7-40C9-BDEF-B2788FC8C190}" sibTransId="{2D6E0B7E-23B2-4D83-B5BE-C72063316D79}"/>
    <dgm:cxn modelId="{963166F8-2CBC-48B5-BC67-7C17643F135C}" type="presOf" srcId="{465DC19A-ECE7-40B3-ACD5-0221EFE6D462}" destId="{5904FF3F-AFFB-4390-9C85-073E388E436A}" srcOrd="0" destOrd="0" presId="urn:microsoft.com/office/officeart/2018/2/layout/IconLabelList"/>
    <dgm:cxn modelId="{2B297BFC-6F43-4C67-8BD7-4207F769D435}" srcId="{E4F02B93-9406-46C0-B980-8725F9C4BA3B}" destId="{5D3BCA64-9D63-4E1A-8883-E88D2579BA94}" srcOrd="1" destOrd="0" parTransId="{FE4BF2F4-428A-442C-A43E-71007C78B87D}" sibTransId="{A7E8A5F6-8B6E-49FC-92C4-29E6960C0841}"/>
    <dgm:cxn modelId="{59D06723-EDB3-4B83-A457-C5E8E5F99EEA}" type="presParOf" srcId="{9CE7C15D-6E29-4776-8F09-C4F55BD1AC34}" destId="{88F7D48A-9E5C-42AC-8CB6-3B08D08CC2CF}" srcOrd="0" destOrd="0" presId="urn:microsoft.com/office/officeart/2018/2/layout/IconLabelList"/>
    <dgm:cxn modelId="{EC4F3BA4-5EBF-4AC4-99C5-BE175AFEC91B}" type="presParOf" srcId="{88F7D48A-9E5C-42AC-8CB6-3B08D08CC2CF}" destId="{C8501978-BACD-4C62-92D6-4015BEC93E97}" srcOrd="0" destOrd="0" presId="urn:microsoft.com/office/officeart/2018/2/layout/IconLabelList"/>
    <dgm:cxn modelId="{33B7E2E6-C6B5-4D9C-A915-690D5EC2BC75}" type="presParOf" srcId="{88F7D48A-9E5C-42AC-8CB6-3B08D08CC2CF}" destId="{49A257E8-AED2-4771-AAA1-A775DA88C708}" srcOrd="1" destOrd="0" presId="urn:microsoft.com/office/officeart/2018/2/layout/IconLabelList"/>
    <dgm:cxn modelId="{D8405817-1D32-4CF9-95A2-119A06544ED6}" type="presParOf" srcId="{88F7D48A-9E5C-42AC-8CB6-3B08D08CC2CF}" destId="{58AD88F9-F409-4191-ABDA-C58E8C93EAA5}" srcOrd="2" destOrd="0" presId="urn:microsoft.com/office/officeart/2018/2/layout/IconLabelList"/>
    <dgm:cxn modelId="{B56E3F5A-FB7C-4B75-AED2-34DEB1DD5466}" type="presParOf" srcId="{9CE7C15D-6E29-4776-8F09-C4F55BD1AC34}" destId="{A7BFF3C1-E661-45AC-9872-6EB4A60C502E}" srcOrd="1" destOrd="0" presId="urn:microsoft.com/office/officeart/2018/2/layout/IconLabelList"/>
    <dgm:cxn modelId="{63F12B94-F923-4E9A-B5DA-D068EC78C797}" type="presParOf" srcId="{9CE7C15D-6E29-4776-8F09-C4F55BD1AC34}" destId="{3766A525-639A-45EA-BA09-E91FCADA4362}" srcOrd="2" destOrd="0" presId="urn:microsoft.com/office/officeart/2018/2/layout/IconLabelList"/>
    <dgm:cxn modelId="{2B26168D-26E4-4EC0-A10C-F6104BB0866E}" type="presParOf" srcId="{3766A525-639A-45EA-BA09-E91FCADA4362}" destId="{7332DC92-B683-4B75-8FD1-52F5872B27B2}" srcOrd="0" destOrd="0" presId="urn:microsoft.com/office/officeart/2018/2/layout/IconLabelList"/>
    <dgm:cxn modelId="{E80CA67B-E492-4DE2-BE52-FB324BC10F16}" type="presParOf" srcId="{3766A525-639A-45EA-BA09-E91FCADA4362}" destId="{F30FFAF8-54C5-479C-B763-279B2842A9F5}" srcOrd="1" destOrd="0" presId="urn:microsoft.com/office/officeart/2018/2/layout/IconLabelList"/>
    <dgm:cxn modelId="{089FF0E7-F2B7-4232-ABDA-5CFD1CF76A8A}" type="presParOf" srcId="{3766A525-639A-45EA-BA09-E91FCADA4362}" destId="{F5345A84-3B4A-4C40-BE57-FC4D79A330BA}" srcOrd="2" destOrd="0" presId="urn:microsoft.com/office/officeart/2018/2/layout/IconLabelList"/>
    <dgm:cxn modelId="{E3FE34F2-718C-41E5-887D-D0E9D0F973D5}" type="presParOf" srcId="{9CE7C15D-6E29-4776-8F09-C4F55BD1AC34}" destId="{CD25E0C8-D13B-458B-BEDC-80571C815449}" srcOrd="3" destOrd="0" presId="urn:microsoft.com/office/officeart/2018/2/layout/IconLabelList"/>
    <dgm:cxn modelId="{B586AD80-F661-4DA2-B276-6909347F1F6C}" type="presParOf" srcId="{9CE7C15D-6E29-4776-8F09-C4F55BD1AC34}" destId="{B3E66BF9-1548-421D-98BC-13A0F2A47C39}" srcOrd="4" destOrd="0" presId="urn:microsoft.com/office/officeart/2018/2/layout/IconLabelList"/>
    <dgm:cxn modelId="{C746AC58-1700-49C9-8B27-059E1E2CEECA}" type="presParOf" srcId="{B3E66BF9-1548-421D-98BC-13A0F2A47C39}" destId="{152B987D-DCFF-4BA6-8F43-B144819195D8}" srcOrd="0" destOrd="0" presId="urn:microsoft.com/office/officeart/2018/2/layout/IconLabelList"/>
    <dgm:cxn modelId="{535AED8B-4040-490B-87DD-13DDB3888421}" type="presParOf" srcId="{B3E66BF9-1548-421D-98BC-13A0F2A47C39}" destId="{579CF7F1-E1C5-4B76-B836-F9447D5311CC}" srcOrd="1" destOrd="0" presId="urn:microsoft.com/office/officeart/2018/2/layout/IconLabelList"/>
    <dgm:cxn modelId="{5A321A36-E2ED-4B30-9B24-6751B0247D33}" type="presParOf" srcId="{B3E66BF9-1548-421D-98BC-13A0F2A47C39}" destId="{6F4D64FE-0AA4-412E-8F67-68F957C3F413}" srcOrd="2" destOrd="0" presId="urn:microsoft.com/office/officeart/2018/2/layout/IconLabelList"/>
    <dgm:cxn modelId="{1C8DCE64-042F-4C15-A281-DFF30ECAD4A1}" type="presParOf" srcId="{9CE7C15D-6E29-4776-8F09-C4F55BD1AC34}" destId="{BF69ED30-3E21-433B-BE02-0CF81227133D}" srcOrd="5" destOrd="0" presId="urn:microsoft.com/office/officeart/2018/2/layout/IconLabelList"/>
    <dgm:cxn modelId="{764E237F-945E-48E3-BF73-199CFEE48650}" type="presParOf" srcId="{9CE7C15D-6E29-4776-8F09-C4F55BD1AC34}" destId="{3DD1C392-6636-4BC0-9D20-A588D6F7374C}" srcOrd="6" destOrd="0" presId="urn:microsoft.com/office/officeart/2018/2/layout/IconLabelList"/>
    <dgm:cxn modelId="{183CA292-51F9-400F-BC35-0D011E0F18BD}" type="presParOf" srcId="{3DD1C392-6636-4BC0-9D20-A588D6F7374C}" destId="{696E50B5-16CF-494D-954F-E7A1B33ACECD}" srcOrd="0" destOrd="0" presId="urn:microsoft.com/office/officeart/2018/2/layout/IconLabelList"/>
    <dgm:cxn modelId="{FD011D77-C350-4570-A936-FD096A8B0A76}" type="presParOf" srcId="{3DD1C392-6636-4BC0-9D20-A588D6F7374C}" destId="{4DA4B261-A75F-4A38-8A19-4FA063EA1DE4}" srcOrd="1" destOrd="0" presId="urn:microsoft.com/office/officeart/2018/2/layout/IconLabelList"/>
    <dgm:cxn modelId="{FDE3A81A-24AF-4306-AE44-3C01EAFEF1FF}" type="presParOf" srcId="{3DD1C392-6636-4BC0-9D20-A588D6F7374C}" destId="{5904FF3F-AFFB-4390-9C85-073E388E436A}" srcOrd="2" destOrd="0" presId="urn:microsoft.com/office/officeart/2018/2/layout/IconLabelList"/>
    <dgm:cxn modelId="{F2F8E7FE-389E-4F01-A632-5376789E13AC}" type="presParOf" srcId="{9CE7C15D-6E29-4776-8F09-C4F55BD1AC34}" destId="{099592BA-1508-4842-9BE7-709EA8EE43FE}" srcOrd="7" destOrd="0" presId="urn:microsoft.com/office/officeart/2018/2/layout/IconLabelList"/>
    <dgm:cxn modelId="{F7CB03DF-597C-43BC-85D8-1B982452663C}" type="presParOf" srcId="{9CE7C15D-6E29-4776-8F09-C4F55BD1AC34}" destId="{647C7BE2-E96D-402B-A9B5-21B28ABD48EE}" srcOrd="8" destOrd="0" presId="urn:microsoft.com/office/officeart/2018/2/layout/IconLabelList"/>
    <dgm:cxn modelId="{BF8CF537-E686-4780-B91D-D5D588B8AF2E}" type="presParOf" srcId="{647C7BE2-E96D-402B-A9B5-21B28ABD48EE}" destId="{D839C3E0-A9AC-456A-AC5C-7DC1F375A931}" srcOrd="0" destOrd="0" presId="urn:microsoft.com/office/officeart/2018/2/layout/IconLabelList"/>
    <dgm:cxn modelId="{23268996-9546-4A1A-9468-5D35366D21A4}" type="presParOf" srcId="{647C7BE2-E96D-402B-A9B5-21B28ABD48EE}" destId="{A415CEDA-86AA-4557-A278-A480BD5A8E94}" srcOrd="1" destOrd="0" presId="urn:microsoft.com/office/officeart/2018/2/layout/IconLabelList"/>
    <dgm:cxn modelId="{3D2C675C-0FEE-4E50-A681-2068F2BE8356}" type="presParOf" srcId="{647C7BE2-E96D-402B-A9B5-21B28ABD48EE}" destId="{080F5E63-224F-4CD6-B139-663BE611E3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F02B93-9406-46C0-B980-8725F9C4BA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A34B1E59-93DE-4110-B273-61A26229EA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Wait-Debugger</a:t>
          </a:r>
        </a:p>
      </dgm:t>
    </dgm:pt>
    <dgm:pt modelId="{C3319209-2C56-48F0-85D8-22BAB82295BF}" type="parTrans" cxnId="{D7C3AD44-D345-4D61-9D6D-7D41A7BC0780}">
      <dgm:prSet/>
      <dgm:spPr/>
      <dgm:t>
        <a:bodyPr/>
        <a:lstStyle/>
        <a:p>
          <a:endParaRPr lang="en-US" sz="2800"/>
        </a:p>
      </dgm:t>
    </dgm:pt>
    <dgm:pt modelId="{96737FF4-67F3-4E09-B495-F4A43768D61B}" type="sibTrans" cxnId="{D7C3AD44-D345-4D61-9D6D-7D41A7BC0780}">
      <dgm:prSet/>
      <dgm:spPr/>
      <dgm:t>
        <a:bodyPr/>
        <a:lstStyle/>
        <a:p>
          <a:endParaRPr lang="en-US" sz="2800"/>
        </a:p>
      </dgm:t>
    </dgm:pt>
    <dgm:pt modelId="{9578170E-B53F-42F7-90DB-AE644A1CC9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Set-</a:t>
          </a:r>
          <a:r>
            <a:rPr lang="en-US" sz="3200" dirty="0" err="1"/>
            <a:t>PSBreakPoint</a:t>
          </a:r>
          <a:endParaRPr lang="en-US" sz="3200" dirty="0"/>
        </a:p>
      </dgm:t>
    </dgm:pt>
    <dgm:pt modelId="{B016C92D-A452-43EA-8EF6-5854492CAB85}" type="parTrans" cxnId="{CE86DF08-34FB-4D07-8111-7D455428F4CF}">
      <dgm:prSet/>
      <dgm:spPr/>
      <dgm:t>
        <a:bodyPr/>
        <a:lstStyle/>
        <a:p>
          <a:endParaRPr lang="en-US" sz="2800"/>
        </a:p>
      </dgm:t>
    </dgm:pt>
    <dgm:pt modelId="{E3F50D15-9BD1-4EE8-87BC-34E4C2861658}" type="sibTrans" cxnId="{CE86DF08-34FB-4D07-8111-7D455428F4CF}">
      <dgm:prSet/>
      <dgm:spPr/>
      <dgm:t>
        <a:bodyPr/>
        <a:lstStyle/>
        <a:p>
          <a:endParaRPr lang="en-US" sz="2800"/>
        </a:p>
      </dgm:t>
    </dgm:pt>
    <dgm:pt modelId="{136E20E0-8F77-4CAD-A6CC-578F81D57D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Attach Debugger</a:t>
          </a:r>
        </a:p>
      </dgm:t>
    </dgm:pt>
    <dgm:pt modelId="{A26EBA25-00E8-4C82-BA1D-46BF5336A582}" type="parTrans" cxnId="{B1ADE6C8-4A96-4401-8464-5B4B3078B8D9}">
      <dgm:prSet/>
      <dgm:spPr/>
      <dgm:t>
        <a:bodyPr/>
        <a:lstStyle/>
        <a:p>
          <a:endParaRPr lang="en-US" sz="2800"/>
        </a:p>
      </dgm:t>
    </dgm:pt>
    <dgm:pt modelId="{B233E3A5-623D-4B62-8EEC-0FB7D10D48EA}" type="sibTrans" cxnId="{B1ADE6C8-4A96-4401-8464-5B4B3078B8D9}">
      <dgm:prSet/>
      <dgm:spPr/>
      <dgm:t>
        <a:bodyPr/>
        <a:lstStyle/>
        <a:p>
          <a:endParaRPr lang="en-US" sz="2800"/>
        </a:p>
      </dgm:t>
    </dgm:pt>
    <dgm:pt modelId="{9A3DF388-E306-47C9-869B-DD659AAC05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Set-PSDebug</a:t>
          </a:r>
        </a:p>
      </dgm:t>
    </dgm:pt>
    <dgm:pt modelId="{05EC0F2D-1310-4D67-B6CD-D6AA917F55D1}" type="parTrans" cxnId="{0EAE235E-AD99-494A-9408-C9277DB3013F}">
      <dgm:prSet/>
      <dgm:spPr/>
      <dgm:t>
        <a:bodyPr/>
        <a:lstStyle/>
        <a:p>
          <a:endParaRPr lang="en-US" sz="2800"/>
        </a:p>
      </dgm:t>
    </dgm:pt>
    <dgm:pt modelId="{E7D9B51C-AFD9-496E-A97A-1092A7A32CE1}" type="sibTrans" cxnId="{0EAE235E-AD99-494A-9408-C9277DB3013F}">
      <dgm:prSet/>
      <dgm:spPr/>
      <dgm:t>
        <a:bodyPr/>
        <a:lstStyle/>
        <a:p>
          <a:endParaRPr lang="en-US" sz="2800"/>
        </a:p>
      </dgm:t>
    </dgm:pt>
    <dgm:pt modelId="{924553AD-C754-40C3-8DE7-8EFF39D32E76}" type="pres">
      <dgm:prSet presAssocID="{E4F02B93-9406-46C0-B980-8725F9C4BA3B}" presName="root" presStyleCnt="0">
        <dgm:presLayoutVars>
          <dgm:dir/>
          <dgm:resizeHandles val="exact"/>
        </dgm:presLayoutVars>
      </dgm:prSet>
      <dgm:spPr/>
    </dgm:pt>
    <dgm:pt modelId="{ED4E220F-451A-4A7C-9D75-3A4EE461E738}" type="pres">
      <dgm:prSet presAssocID="{9A3DF388-E306-47C9-869B-DD659AAC0593}" presName="compNode" presStyleCnt="0"/>
      <dgm:spPr/>
    </dgm:pt>
    <dgm:pt modelId="{D7AD81EC-423B-433F-9C89-B48DA4B9352D}" type="pres">
      <dgm:prSet presAssocID="{9A3DF388-E306-47C9-869B-DD659AAC0593}" presName="bgRect" presStyleLbl="bgShp" presStyleIdx="0" presStyleCnt="4"/>
      <dgm:spPr/>
    </dgm:pt>
    <dgm:pt modelId="{0BA4F0D2-D307-42CD-9122-D528F23BDD17}" type="pres">
      <dgm:prSet presAssocID="{9A3DF388-E306-47C9-869B-DD659AAC05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9A11163B-C0B3-4D82-B8D4-E314DFC50B91}" type="pres">
      <dgm:prSet presAssocID="{9A3DF388-E306-47C9-869B-DD659AAC0593}" presName="spaceRect" presStyleCnt="0"/>
      <dgm:spPr/>
    </dgm:pt>
    <dgm:pt modelId="{E0825E45-5221-4BC7-AE24-20C56F33E049}" type="pres">
      <dgm:prSet presAssocID="{9A3DF388-E306-47C9-869B-DD659AAC0593}" presName="parTx" presStyleLbl="revTx" presStyleIdx="0" presStyleCnt="4">
        <dgm:presLayoutVars>
          <dgm:chMax val="0"/>
          <dgm:chPref val="0"/>
        </dgm:presLayoutVars>
      </dgm:prSet>
      <dgm:spPr/>
    </dgm:pt>
    <dgm:pt modelId="{9A1E9423-C4E8-42B3-9245-33D0E8C195B7}" type="pres">
      <dgm:prSet presAssocID="{E7D9B51C-AFD9-496E-A97A-1092A7A32CE1}" presName="sibTrans" presStyleCnt="0"/>
      <dgm:spPr/>
    </dgm:pt>
    <dgm:pt modelId="{17C123A7-CABE-4116-8E00-9E7B7288683C}" type="pres">
      <dgm:prSet presAssocID="{A34B1E59-93DE-4110-B273-61A26229EA21}" presName="compNode" presStyleCnt="0"/>
      <dgm:spPr/>
    </dgm:pt>
    <dgm:pt modelId="{E594BF2E-EB3C-4F23-92C5-971676FC6860}" type="pres">
      <dgm:prSet presAssocID="{A34B1E59-93DE-4110-B273-61A26229EA21}" presName="bgRect" presStyleLbl="bgShp" presStyleIdx="1" presStyleCnt="4"/>
      <dgm:spPr/>
    </dgm:pt>
    <dgm:pt modelId="{DFDDB29A-9A54-4F94-80A6-C259D47BD613}" type="pres">
      <dgm:prSet presAssocID="{A34B1E59-93DE-4110-B273-61A26229EA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CD17526C-92B3-426A-B2D5-BD4B89E033CA}" type="pres">
      <dgm:prSet presAssocID="{A34B1E59-93DE-4110-B273-61A26229EA21}" presName="spaceRect" presStyleCnt="0"/>
      <dgm:spPr/>
    </dgm:pt>
    <dgm:pt modelId="{B908A135-317B-4B22-A147-ABE8436E03DC}" type="pres">
      <dgm:prSet presAssocID="{A34B1E59-93DE-4110-B273-61A26229EA21}" presName="parTx" presStyleLbl="revTx" presStyleIdx="1" presStyleCnt="4">
        <dgm:presLayoutVars>
          <dgm:chMax val="0"/>
          <dgm:chPref val="0"/>
        </dgm:presLayoutVars>
      </dgm:prSet>
      <dgm:spPr/>
    </dgm:pt>
    <dgm:pt modelId="{C640BA8E-6B32-4501-8A23-C436762CACB5}" type="pres">
      <dgm:prSet presAssocID="{96737FF4-67F3-4E09-B495-F4A43768D61B}" presName="sibTrans" presStyleCnt="0"/>
      <dgm:spPr/>
    </dgm:pt>
    <dgm:pt modelId="{E0B31C09-3002-4D34-9EE4-897F4D796A2A}" type="pres">
      <dgm:prSet presAssocID="{9578170E-B53F-42F7-90DB-AE644A1CC97E}" presName="compNode" presStyleCnt="0"/>
      <dgm:spPr/>
    </dgm:pt>
    <dgm:pt modelId="{8828C00B-65E1-4519-BAE6-9598BE0FAA71}" type="pres">
      <dgm:prSet presAssocID="{9578170E-B53F-42F7-90DB-AE644A1CC97E}" presName="bgRect" presStyleLbl="bgShp" presStyleIdx="2" presStyleCnt="4"/>
      <dgm:spPr/>
    </dgm:pt>
    <dgm:pt modelId="{12599E86-D351-4BD4-8977-86E782ED3892}" type="pres">
      <dgm:prSet presAssocID="{9578170E-B53F-42F7-90DB-AE644A1CC9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DF8DCCD5-5E6B-4219-A7AA-DD40ACEE871E}" type="pres">
      <dgm:prSet presAssocID="{9578170E-B53F-42F7-90DB-AE644A1CC97E}" presName="spaceRect" presStyleCnt="0"/>
      <dgm:spPr/>
    </dgm:pt>
    <dgm:pt modelId="{15DEBDC7-B795-4EF6-85AC-9C0BF9F9918B}" type="pres">
      <dgm:prSet presAssocID="{9578170E-B53F-42F7-90DB-AE644A1CC97E}" presName="parTx" presStyleLbl="revTx" presStyleIdx="2" presStyleCnt="4">
        <dgm:presLayoutVars>
          <dgm:chMax val="0"/>
          <dgm:chPref val="0"/>
        </dgm:presLayoutVars>
      </dgm:prSet>
      <dgm:spPr/>
    </dgm:pt>
    <dgm:pt modelId="{6E5A5F96-9058-4308-B0C4-14D3B6CA44F5}" type="pres">
      <dgm:prSet presAssocID="{E3F50D15-9BD1-4EE8-87BC-34E4C2861658}" presName="sibTrans" presStyleCnt="0"/>
      <dgm:spPr/>
    </dgm:pt>
    <dgm:pt modelId="{BFBA6044-4DA9-4D69-8555-363EB54A5A00}" type="pres">
      <dgm:prSet presAssocID="{136E20E0-8F77-4CAD-A6CC-578F81D57D4F}" presName="compNode" presStyleCnt="0"/>
      <dgm:spPr/>
    </dgm:pt>
    <dgm:pt modelId="{970098B6-2210-4649-B393-30B534707395}" type="pres">
      <dgm:prSet presAssocID="{136E20E0-8F77-4CAD-A6CC-578F81D57D4F}" presName="bgRect" presStyleLbl="bgShp" presStyleIdx="3" presStyleCnt="4"/>
      <dgm:spPr/>
    </dgm:pt>
    <dgm:pt modelId="{89AE3385-B8ED-4E40-87F4-F07EFA07256B}" type="pres">
      <dgm:prSet presAssocID="{136E20E0-8F77-4CAD-A6CC-578F81D57D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691692C-CD18-4626-8DC8-44226FED3606}" type="pres">
      <dgm:prSet presAssocID="{136E20E0-8F77-4CAD-A6CC-578F81D57D4F}" presName="spaceRect" presStyleCnt="0"/>
      <dgm:spPr/>
    </dgm:pt>
    <dgm:pt modelId="{7F821C83-E6ED-4748-8EFB-B61FE10F4D5B}" type="pres">
      <dgm:prSet presAssocID="{136E20E0-8F77-4CAD-A6CC-578F81D57D4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E86DF08-34FB-4D07-8111-7D455428F4CF}" srcId="{E4F02B93-9406-46C0-B980-8725F9C4BA3B}" destId="{9578170E-B53F-42F7-90DB-AE644A1CC97E}" srcOrd="2" destOrd="0" parTransId="{B016C92D-A452-43EA-8EF6-5854492CAB85}" sibTransId="{E3F50D15-9BD1-4EE8-87BC-34E4C2861658}"/>
    <dgm:cxn modelId="{0EAE235E-AD99-494A-9408-C9277DB3013F}" srcId="{E4F02B93-9406-46C0-B980-8725F9C4BA3B}" destId="{9A3DF388-E306-47C9-869B-DD659AAC0593}" srcOrd="0" destOrd="0" parTransId="{05EC0F2D-1310-4D67-B6CD-D6AA917F55D1}" sibTransId="{E7D9B51C-AFD9-496E-A97A-1092A7A32CE1}"/>
    <dgm:cxn modelId="{D7C3AD44-D345-4D61-9D6D-7D41A7BC0780}" srcId="{E4F02B93-9406-46C0-B980-8725F9C4BA3B}" destId="{A34B1E59-93DE-4110-B273-61A26229EA21}" srcOrd="1" destOrd="0" parTransId="{C3319209-2C56-48F0-85D8-22BAB82295BF}" sibTransId="{96737FF4-67F3-4E09-B495-F4A43768D61B}"/>
    <dgm:cxn modelId="{EA2E1046-5806-4E28-A3D7-F8E6F0EC77E0}" type="presOf" srcId="{A34B1E59-93DE-4110-B273-61A26229EA21}" destId="{B908A135-317B-4B22-A147-ABE8436E03DC}" srcOrd="0" destOrd="0" presId="urn:microsoft.com/office/officeart/2018/2/layout/IconVerticalSolidList"/>
    <dgm:cxn modelId="{18907567-4437-4E8D-9A76-6BA56FF6E22B}" type="presOf" srcId="{9A3DF388-E306-47C9-869B-DD659AAC0593}" destId="{E0825E45-5221-4BC7-AE24-20C56F33E049}" srcOrd="0" destOrd="0" presId="urn:microsoft.com/office/officeart/2018/2/layout/IconVerticalSolidList"/>
    <dgm:cxn modelId="{1F3F9375-9AB0-491D-9C40-8790CF06B513}" type="presOf" srcId="{9578170E-B53F-42F7-90DB-AE644A1CC97E}" destId="{15DEBDC7-B795-4EF6-85AC-9C0BF9F9918B}" srcOrd="0" destOrd="0" presId="urn:microsoft.com/office/officeart/2018/2/layout/IconVerticalSolidList"/>
    <dgm:cxn modelId="{9C905979-5BE6-4B1C-AB64-9147C2EBCCFE}" type="presOf" srcId="{136E20E0-8F77-4CAD-A6CC-578F81D57D4F}" destId="{7F821C83-E6ED-4748-8EFB-B61FE10F4D5B}" srcOrd="0" destOrd="0" presId="urn:microsoft.com/office/officeart/2018/2/layout/IconVerticalSolidList"/>
    <dgm:cxn modelId="{25CBE7BC-75AD-48C1-A29B-9972FFAB0FB6}" type="presOf" srcId="{E4F02B93-9406-46C0-B980-8725F9C4BA3B}" destId="{924553AD-C754-40C3-8DE7-8EFF39D32E76}" srcOrd="0" destOrd="0" presId="urn:microsoft.com/office/officeart/2018/2/layout/IconVerticalSolidList"/>
    <dgm:cxn modelId="{B1ADE6C8-4A96-4401-8464-5B4B3078B8D9}" srcId="{E4F02B93-9406-46C0-B980-8725F9C4BA3B}" destId="{136E20E0-8F77-4CAD-A6CC-578F81D57D4F}" srcOrd="3" destOrd="0" parTransId="{A26EBA25-00E8-4C82-BA1D-46BF5336A582}" sibTransId="{B233E3A5-623D-4B62-8EEC-0FB7D10D48EA}"/>
    <dgm:cxn modelId="{CAD1D8BF-0BAA-4453-9527-CE9A7AC7E99F}" type="presParOf" srcId="{924553AD-C754-40C3-8DE7-8EFF39D32E76}" destId="{ED4E220F-451A-4A7C-9D75-3A4EE461E738}" srcOrd="0" destOrd="0" presId="urn:microsoft.com/office/officeart/2018/2/layout/IconVerticalSolidList"/>
    <dgm:cxn modelId="{9C69346D-62D5-4FCD-8E8C-8AC64D47704E}" type="presParOf" srcId="{ED4E220F-451A-4A7C-9D75-3A4EE461E738}" destId="{D7AD81EC-423B-433F-9C89-B48DA4B9352D}" srcOrd="0" destOrd="0" presId="urn:microsoft.com/office/officeart/2018/2/layout/IconVerticalSolidList"/>
    <dgm:cxn modelId="{0AA98E8D-5051-452D-932E-DE92B279413F}" type="presParOf" srcId="{ED4E220F-451A-4A7C-9D75-3A4EE461E738}" destId="{0BA4F0D2-D307-42CD-9122-D528F23BDD17}" srcOrd="1" destOrd="0" presId="urn:microsoft.com/office/officeart/2018/2/layout/IconVerticalSolidList"/>
    <dgm:cxn modelId="{3257B1C5-A629-436A-83FC-45AD9445E961}" type="presParOf" srcId="{ED4E220F-451A-4A7C-9D75-3A4EE461E738}" destId="{9A11163B-C0B3-4D82-B8D4-E314DFC50B91}" srcOrd="2" destOrd="0" presId="urn:microsoft.com/office/officeart/2018/2/layout/IconVerticalSolidList"/>
    <dgm:cxn modelId="{C7AF3730-DC13-4462-8924-B1EDE0CBDCC5}" type="presParOf" srcId="{ED4E220F-451A-4A7C-9D75-3A4EE461E738}" destId="{E0825E45-5221-4BC7-AE24-20C56F33E049}" srcOrd="3" destOrd="0" presId="urn:microsoft.com/office/officeart/2018/2/layout/IconVerticalSolidList"/>
    <dgm:cxn modelId="{6FAD3B64-8DAF-4075-8B4A-A31187B7DCA1}" type="presParOf" srcId="{924553AD-C754-40C3-8DE7-8EFF39D32E76}" destId="{9A1E9423-C4E8-42B3-9245-33D0E8C195B7}" srcOrd="1" destOrd="0" presId="urn:microsoft.com/office/officeart/2018/2/layout/IconVerticalSolidList"/>
    <dgm:cxn modelId="{AD1BEDEC-3F6D-4111-A3C0-72DB6B6ED5EB}" type="presParOf" srcId="{924553AD-C754-40C3-8DE7-8EFF39D32E76}" destId="{17C123A7-CABE-4116-8E00-9E7B7288683C}" srcOrd="2" destOrd="0" presId="urn:microsoft.com/office/officeart/2018/2/layout/IconVerticalSolidList"/>
    <dgm:cxn modelId="{68AF1AB6-82DF-4150-8B7D-14F0BF647E1A}" type="presParOf" srcId="{17C123A7-CABE-4116-8E00-9E7B7288683C}" destId="{E594BF2E-EB3C-4F23-92C5-971676FC6860}" srcOrd="0" destOrd="0" presId="urn:microsoft.com/office/officeart/2018/2/layout/IconVerticalSolidList"/>
    <dgm:cxn modelId="{CDD961F8-F8F8-471E-BD9A-FD8598026324}" type="presParOf" srcId="{17C123A7-CABE-4116-8E00-9E7B7288683C}" destId="{DFDDB29A-9A54-4F94-80A6-C259D47BD613}" srcOrd="1" destOrd="0" presId="urn:microsoft.com/office/officeart/2018/2/layout/IconVerticalSolidList"/>
    <dgm:cxn modelId="{6AD87F76-8086-477D-A425-CC8FCD2D2D00}" type="presParOf" srcId="{17C123A7-CABE-4116-8E00-9E7B7288683C}" destId="{CD17526C-92B3-426A-B2D5-BD4B89E033CA}" srcOrd="2" destOrd="0" presId="urn:microsoft.com/office/officeart/2018/2/layout/IconVerticalSolidList"/>
    <dgm:cxn modelId="{85182692-8671-43CE-991B-3BB411B1092D}" type="presParOf" srcId="{17C123A7-CABE-4116-8E00-9E7B7288683C}" destId="{B908A135-317B-4B22-A147-ABE8436E03DC}" srcOrd="3" destOrd="0" presId="urn:microsoft.com/office/officeart/2018/2/layout/IconVerticalSolidList"/>
    <dgm:cxn modelId="{51208E55-62B4-423D-90BF-BA93276F848D}" type="presParOf" srcId="{924553AD-C754-40C3-8DE7-8EFF39D32E76}" destId="{C640BA8E-6B32-4501-8A23-C436762CACB5}" srcOrd="3" destOrd="0" presId="urn:microsoft.com/office/officeart/2018/2/layout/IconVerticalSolidList"/>
    <dgm:cxn modelId="{92A93CF3-BFDD-4315-A9E8-886297642416}" type="presParOf" srcId="{924553AD-C754-40C3-8DE7-8EFF39D32E76}" destId="{E0B31C09-3002-4D34-9EE4-897F4D796A2A}" srcOrd="4" destOrd="0" presId="urn:microsoft.com/office/officeart/2018/2/layout/IconVerticalSolidList"/>
    <dgm:cxn modelId="{1C60DAB0-C34E-4129-BF87-0D8540164C6A}" type="presParOf" srcId="{E0B31C09-3002-4D34-9EE4-897F4D796A2A}" destId="{8828C00B-65E1-4519-BAE6-9598BE0FAA71}" srcOrd="0" destOrd="0" presId="urn:microsoft.com/office/officeart/2018/2/layout/IconVerticalSolidList"/>
    <dgm:cxn modelId="{FF0955BB-92B5-4D3F-8F11-D3AFB3B0E345}" type="presParOf" srcId="{E0B31C09-3002-4D34-9EE4-897F4D796A2A}" destId="{12599E86-D351-4BD4-8977-86E782ED3892}" srcOrd="1" destOrd="0" presId="urn:microsoft.com/office/officeart/2018/2/layout/IconVerticalSolidList"/>
    <dgm:cxn modelId="{06653315-EEBA-4FC1-842C-65157F47D797}" type="presParOf" srcId="{E0B31C09-3002-4D34-9EE4-897F4D796A2A}" destId="{DF8DCCD5-5E6B-4219-A7AA-DD40ACEE871E}" srcOrd="2" destOrd="0" presId="urn:microsoft.com/office/officeart/2018/2/layout/IconVerticalSolidList"/>
    <dgm:cxn modelId="{905BFA88-26CC-4465-885F-510710F39176}" type="presParOf" srcId="{E0B31C09-3002-4D34-9EE4-897F4D796A2A}" destId="{15DEBDC7-B795-4EF6-85AC-9C0BF9F9918B}" srcOrd="3" destOrd="0" presId="urn:microsoft.com/office/officeart/2018/2/layout/IconVerticalSolidList"/>
    <dgm:cxn modelId="{53C4AEA6-19E4-48BA-8BDE-5BD85ED44579}" type="presParOf" srcId="{924553AD-C754-40C3-8DE7-8EFF39D32E76}" destId="{6E5A5F96-9058-4308-B0C4-14D3B6CA44F5}" srcOrd="5" destOrd="0" presId="urn:microsoft.com/office/officeart/2018/2/layout/IconVerticalSolidList"/>
    <dgm:cxn modelId="{2CE4C603-EE6A-4399-81FC-814F4D3AE168}" type="presParOf" srcId="{924553AD-C754-40C3-8DE7-8EFF39D32E76}" destId="{BFBA6044-4DA9-4D69-8555-363EB54A5A00}" srcOrd="6" destOrd="0" presId="urn:microsoft.com/office/officeart/2018/2/layout/IconVerticalSolidList"/>
    <dgm:cxn modelId="{97C07237-0964-4126-B47E-190018B29F06}" type="presParOf" srcId="{BFBA6044-4DA9-4D69-8555-363EB54A5A00}" destId="{970098B6-2210-4649-B393-30B534707395}" srcOrd="0" destOrd="0" presId="urn:microsoft.com/office/officeart/2018/2/layout/IconVerticalSolidList"/>
    <dgm:cxn modelId="{BF5319BC-D8BD-4C2B-9947-7EFA9B2980F1}" type="presParOf" srcId="{BFBA6044-4DA9-4D69-8555-363EB54A5A00}" destId="{89AE3385-B8ED-4E40-87F4-F07EFA07256B}" srcOrd="1" destOrd="0" presId="urn:microsoft.com/office/officeart/2018/2/layout/IconVerticalSolidList"/>
    <dgm:cxn modelId="{C50DC4B0-721E-4EB2-B570-9F60B43B7FB0}" type="presParOf" srcId="{BFBA6044-4DA9-4D69-8555-363EB54A5A00}" destId="{E691692C-CD18-4626-8DC8-44226FED3606}" srcOrd="2" destOrd="0" presId="urn:microsoft.com/office/officeart/2018/2/layout/IconVerticalSolidList"/>
    <dgm:cxn modelId="{5B4444AB-841C-4509-AB72-0E92099E15DF}" type="presParOf" srcId="{BFBA6044-4DA9-4D69-8555-363EB54A5A00}" destId="{7F821C83-E6ED-4748-8EFB-B61FE10F4D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47870-9E24-4081-94DA-865E6B3800CD}">
      <dsp:nvSpPr>
        <dsp:cNvPr id="0" name=""/>
        <dsp:cNvSpPr/>
      </dsp:nvSpPr>
      <dsp:spPr>
        <a:xfrm>
          <a:off x="0" y="0"/>
          <a:ext cx="7307580" cy="18388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Introduction to error handling</a:t>
          </a:r>
        </a:p>
      </dsp:txBody>
      <dsp:txXfrm>
        <a:off x="53857" y="53857"/>
        <a:ext cx="5167990" cy="1731087"/>
      </dsp:txXfrm>
    </dsp:sp>
    <dsp:sp modelId="{DE449F03-6284-4CD5-B548-C812F9B80FAF}">
      <dsp:nvSpPr>
        <dsp:cNvPr id="0" name=""/>
        <dsp:cNvSpPr/>
      </dsp:nvSpPr>
      <dsp:spPr>
        <a:xfrm>
          <a:off x="612009" y="2173128"/>
          <a:ext cx="7307580" cy="1838801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Debugging in PowerShell</a:t>
          </a:r>
        </a:p>
      </dsp:txBody>
      <dsp:txXfrm>
        <a:off x="665866" y="2226985"/>
        <a:ext cx="5392635" cy="1731087"/>
      </dsp:txXfrm>
    </dsp:sp>
    <dsp:sp modelId="{3C2BD619-A880-4CBA-BCA9-575E4829BCC3}">
      <dsp:nvSpPr>
        <dsp:cNvPr id="0" name=""/>
        <dsp:cNvSpPr/>
      </dsp:nvSpPr>
      <dsp:spPr>
        <a:xfrm>
          <a:off x="1214885" y="4346257"/>
          <a:ext cx="7307580" cy="1838801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Demo – Debugging your code</a:t>
          </a:r>
        </a:p>
      </dsp:txBody>
      <dsp:txXfrm>
        <a:off x="1268742" y="4400114"/>
        <a:ext cx="5401769" cy="1731087"/>
      </dsp:txXfrm>
    </dsp:sp>
    <dsp:sp modelId="{D327DFD5-ADF5-4C7E-8675-73C3FCBF4AE5}">
      <dsp:nvSpPr>
        <dsp:cNvPr id="0" name=""/>
        <dsp:cNvSpPr/>
      </dsp:nvSpPr>
      <dsp:spPr>
        <a:xfrm>
          <a:off x="1826895" y="6519385"/>
          <a:ext cx="7307580" cy="1838801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Questions</a:t>
          </a:r>
        </a:p>
      </dsp:txBody>
      <dsp:txXfrm>
        <a:off x="1880752" y="6573242"/>
        <a:ext cx="5392635" cy="1731087"/>
      </dsp:txXfrm>
    </dsp:sp>
    <dsp:sp modelId="{A7D0EC24-8105-44F8-BCD5-134BA6D941F6}">
      <dsp:nvSpPr>
        <dsp:cNvPr id="0" name=""/>
        <dsp:cNvSpPr/>
      </dsp:nvSpPr>
      <dsp:spPr>
        <a:xfrm>
          <a:off x="6112359" y="1408354"/>
          <a:ext cx="1195220" cy="119522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6381284" y="1408354"/>
        <a:ext cx="657371" cy="899403"/>
      </dsp:txXfrm>
    </dsp:sp>
    <dsp:sp modelId="{B884084F-D832-48AF-AA80-0A0C7DBFBB22}">
      <dsp:nvSpPr>
        <dsp:cNvPr id="0" name=""/>
        <dsp:cNvSpPr/>
      </dsp:nvSpPr>
      <dsp:spPr>
        <a:xfrm>
          <a:off x="6724369" y="3581483"/>
          <a:ext cx="1195220" cy="119522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993294" y="3581483"/>
        <a:ext cx="657371" cy="899403"/>
      </dsp:txXfrm>
    </dsp:sp>
    <dsp:sp modelId="{67FB710A-E428-44F3-8BF8-C3BA762C9CAE}">
      <dsp:nvSpPr>
        <dsp:cNvPr id="0" name=""/>
        <dsp:cNvSpPr/>
      </dsp:nvSpPr>
      <dsp:spPr>
        <a:xfrm>
          <a:off x="7327244" y="5754611"/>
          <a:ext cx="1195220" cy="119522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596169" y="5754611"/>
        <a:ext cx="657371" cy="899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54F77-4D71-442B-BF83-6A2BCF290F66}">
      <dsp:nvSpPr>
        <dsp:cNvPr id="0" name=""/>
        <dsp:cNvSpPr/>
      </dsp:nvSpPr>
      <dsp:spPr>
        <a:xfrm>
          <a:off x="1456762" y="1659500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C893A-4663-488F-ADE3-33627FB4B051}">
      <dsp:nvSpPr>
        <dsp:cNvPr id="0" name=""/>
        <dsp:cNvSpPr/>
      </dsp:nvSpPr>
      <dsp:spPr>
        <a:xfrm>
          <a:off x="1861062" y="2063801"/>
          <a:ext cx="1088502" cy="1088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06892-AE04-4ACD-B500-02E646E67C15}">
      <dsp:nvSpPr>
        <dsp:cNvPr id="0" name=""/>
        <dsp:cNvSpPr/>
      </dsp:nvSpPr>
      <dsp:spPr>
        <a:xfrm>
          <a:off x="850310" y="4147506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Terminating errors</a:t>
          </a:r>
        </a:p>
      </dsp:txBody>
      <dsp:txXfrm>
        <a:off x="850310" y="4147506"/>
        <a:ext cx="3110006" cy="720000"/>
      </dsp:txXfrm>
    </dsp:sp>
    <dsp:sp modelId="{76FD27F9-C215-4290-956D-CAD444A0D322}">
      <dsp:nvSpPr>
        <dsp:cNvPr id="0" name=""/>
        <dsp:cNvSpPr/>
      </dsp:nvSpPr>
      <dsp:spPr>
        <a:xfrm>
          <a:off x="5111019" y="1659500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51094-DDB8-45F5-AA57-1B2FD231F22E}">
      <dsp:nvSpPr>
        <dsp:cNvPr id="0" name=""/>
        <dsp:cNvSpPr/>
      </dsp:nvSpPr>
      <dsp:spPr>
        <a:xfrm>
          <a:off x="5515320" y="2063801"/>
          <a:ext cx="1088502" cy="108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0E559-7670-4EEC-B944-76630A7CA3F9}">
      <dsp:nvSpPr>
        <dsp:cNvPr id="0" name=""/>
        <dsp:cNvSpPr/>
      </dsp:nvSpPr>
      <dsp:spPr>
        <a:xfrm>
          <a:off x="4504568" y="4147506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Try – Catch – Finally</a:t>
          </a:r>
        </a:p>
      </dsp:txBody>
      <dsp:txXfrm>
        <a:off x="4504568" y="4147506"/>
        <a:ext cx="3110006" cy="720000"/>
      </dsp:txXfrm>
    </dsp:sp>
    <dsp:sp modelId="{813058BA-C3FC-452F-B7F9-BF21F53A2B39}">
      <dsp:nvSpPr>
        <dsp:cNvPr id="0" name=""/>
        <dsp:cNvSpPr/>
      </dsp:nvSpPr>
      <dsp:spPr>
        <a:xfrm>
          <a:off x="8765276" y="1659500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74B69-0682-41F1-A742-666F2A87C107}">
      <dsp:nvSpPr>
        <dsp:cNvPr id="0" name=""/>
        <dsp:cNvSpPr/>
      </dsp:nvSpPr>
      <dsp:spPr>
        <a:xfrm>
          <a:off x="9169577" y="2063801"/>
          <a:ext cx="1088502" cy="1088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2CBFC-EE2E-420E-B193-2699944E80EF}">
      <dsp:nvSpPr>
        <dsp:cNvPr id="0" name=""/>
        <dsp:cNvSpPr/>
      </dsp:nvSpPr>
      <dsp:spPr>
        <a:xfrm>
          <a:off x="8158825" y="4147506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$Error</a:t>
          </a:r>
        </a:p>
      </dsp:txBody>
      <dsp:txXfrm>
        <a:off x="8158825" y="4147506"/>
        <a:ext cx="3110006" cy="720000"/>
      </dsp:txXfrm>
    </dsp:sp>
    <dsp:sp modelId="{1114BC6C-D83A-4966-A31D-4D1A53D35834}">
      <dsp:nvSpPr>
        <dsp:cNvPr id="0" name=""/>
        <dsp:cNvSpPr/>
      </dsp:nvSpPr>
      <dsp:spPr>
        <a:xfrm>
          <a:off x="12419534" y="1659500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30523-6996-4F05-B379-A76FCE39EC6D}">
      <dsp:nvSpPr>
        <dsp:cNvPr id="0" name=""/>
        <dsp:cNvSpPr/>
      </dsp:nvSpPr>
      <dsp:spPr>
        <a:xfrm>
          <a:off x="12823834" y="2063801"/>
          <a:ext cx="1088502" cy="10885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B628C-6096-4E86-BFEF-9964015989C8}">
      <dsp:nvSpPr>
        <dsp:cNvPr id="0" name=""/>
        <dsp:cNvSpPr/>
      </dsp:nvSpPr>
      <dsp:spPr>
        <a:xfrm>
          <a:off x="11813082" y="4147506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Handling Errors</a:t>
          </a:r>
        </a:p>
      </dsp:txBody>
      <dsp:txXfrm>
        <a:off x="11813082" y="4147506"/>
        <a:ext cx="311000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1978-BACD-4C62-92D6-4015BEC93E97}">
      <dsp:nvSpPr>
        <dsp:cNvPr id="0" name=""/>
        <dsp:cNvSpPr/>
      </dsp:nvSpPr>
      <dsp:spPr>
        <a:xfrm>
          <a:off x="1002855" y="2106192"/>
          <a:ext cx="1203001" cy="1203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D88F9-F409-4191-ABDA-C58E8C93EAA5}">
      <dsp:nvSpPr>
        <dsp:cNvPr id="0" name=""/>
        <dsp:cNvSpPr/>
      </dsp:nvSpPr>
      <dsp:spPr>
        <a:xfrm>
          <a:off x="267688" y="3700814"/>
          <a:ext cx="26733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$?</a:t>
          </a:r>
        </a:p>
      </dsp:txBody>
      <dsp:txXfrm>
        <a:off x="267688" y="3700814"/>
        <a:ext cx="2673337" cy="720000"/>
      </dsp:txXfrm>
    </dsp:sp>
    <dsp:sp modelId="{7332DC92-B683-4B75-8FD1-52F5872B27B2}">
      <dsp:nvSpPr>
        <dsp:cNvPr id="0" name=""/>
        <dsp:cNvSpPr/>
      </dsp:nvSpPr>
      <dsp:spPr>
        <a:xfrm>
          <a:off x="4144027" y="2106192"/>
          <a:ext cx="1203001" cy="1203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45A84-3B4A-4C40-BE57-FC4D79A330BA}">
      <dsp:nvSpPr>
        <dsp:cNvPr id="0" name=""/>
        <dsp:cNvSpPr/>
      </dsp:nvSpPr>
      <dsp:spPr>
        <a:xfrm>
          <a:off x="3408859" y="3700814"/>
          <a:ext cx="26733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Trap {}</a:t>
          </a:r>
        </a:p>
      </dsp:txBody>
      <dsp:txXfrm>
        <a:off x="3408859" y="3700814"/>
        <a:ext cx="2673337" cy="720000"/>
      </dsp:txXfrm>
    </dsp:sp>
    <dsp:sp modelId="{152B987D-DCFF-4BA6-8F43-B144819195D8}">
      <dsp:nvSpPr>
        <dsp:cNvPr id="0" name=""/>
        <dsp:cNvSpPr/>
      </dsp:nvSpPr>
      <dsp:spPr>
        <a:xfrm>
          <a:off x="7285199" y="2106192"/>
          <a:ext cx="1203001" cy="1203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D64FE-0AA4-412E-8F67-68F957C3F413}">
      <dsp:nvSpPr>
        <dsp:cNvPr id="0" name=""/>
        <dsp:cNvSpPr/>
      </dsp:nvSpPr>
      <dsp:spPr>
        <a:xfrm>
          <a:off x="6550031" y="3700814"/>
          <a:ext cx="26733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$</a:t>
          </a:r>
          <a:r>
            <a:rPr lang="en-US" sz="2300" kern="1200" dirty="0" err="1"/>
            <a:t>LastExitCode</a:t>
          </a:r>
          <a:endParaRPr lang="en-US" sz="2300" kern="1200" dirty="0"/>
        </a:p>
      </dsp:txBody>
      <dsp:txXfrm>
        <a:off x="6550031" y="3700814"/>
        <a:ext cx="2673337" cy="720000"/>
      </dsp:txXfrm>
    </dsp:sp>
    <dsp:sp modelId="{696E50B5-16CF-494D-954F-E7A1B33ACECD}">
      <dsp:nvSpPr>
        <dsp:cNvPr id="0" name=""/>
        <dsp:cNvSpPr/>
      </dsp:nvSpPr>
      <dsp:spPr>
        <a:xfrm>
          <a:off x="10426370" y="2106192"/>
          <a:ext cx="1203001" cy="12030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4FF3F-AFFB-4390-9C85-073E388E436A}">
      <dsp:nvSpPr>
        <dsp:cNvPr id="0" name=""/>
        <dsp:cNvSpPr/>
      </dsp:nvSpPr>
      <dsp:spPr>
        <a:xfrm>
          <a:off x="9691202" y="3700814"/>
          <a:ext cx="26733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-ErrorAction Stop, Break</a:t>
          </a:r>
        </a:p>
      </dsp:txBody>
      <dsp:txXfrm>
        <a:off x="9691202" y="3700814"/>
        <a:ext cx="2673337" cy="720000"/>
      </dsp:txXfrm>
    </dsp:sp>
    <dsp:sp modelId="{D839C3E0-A9AC-456A-AC5C-7DC1F375A931}">
      <dsp:nvSpPr>
        <dsp:cNvPr id="0" name=""/>
        <dsp:cNvSpPr/>
      </dsp:nvSpPr>
      <dsp:spPr>
        <a:xfrm>
          <a:off x="13567542" y="2106192"/>
          <a:ext cx="1203001" cy="12030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F5E63-224F-4CD6-B139-663BE611E384}">
      <dsp:nvSpPr>
        <dsp:cNvPr id="0" name=""/>
        <dsp:cNvSpPr/>
      </dsp:nvSpPr>
      <dsp:spPr>
        <a:xfrm>
          <a:off x="12832374" y="3700814"/>
          <a:ext cx="26733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-ErrorVariable</a:t>
          </a:r>
        </a:p>
      </dsp:txBody>
      <dsp:txXfrm>
        <a:off x="12832374" y="3700814"/>
        <a:ext cx="26733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D81EC-423B-433F-9C89-B48DA4B9352D}">
      <dsp:nvSpPr>
        <dsp:cNvPr id="0" name=""/>
        <dsp:cNvSpPr/>
      </dsp:nvSpPr>
      <dsp:spPr>
        <a:xfrm>
          <a:off x="0" y="2708"/>
          <a:ext cx="15773400" cy="13729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4F0D2-D307-42CD-9122-D528F23BDD17}">
      <dsp:nvSpPr>
        <dsp:cNvPr id="0" name=""/>
        <dsp:cNvSpPr/>
      </dsp:nvSpPr>
      <dsp:spPr>
        <a:xfrm>
          <a:off x="415322" y="311626"/>
          <a:ext cx="755131" cy="755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25E45-5221-4BC7-AE24-20C56F33E049}">
      <dsp:nvSpPr>
        <dsp:cNvPr id="0" name=""/>
        <dsp:cNvSpPr/>
      </dsp:nvSpPr>
      <dsp:spPr>
        <a:xfrm>
          <a:off x="1585775" y="2708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Set-PSDebug</a:t>
          </a:r>
        </a:p>
      </dsp:txBody>
      <dsp:txXfrm>
        <a:off x="1585775" y="2708"/>
        <a:ext cx="14187624" cy="1372966"/>
      </dsp:txXfrm>
    </dsp:sp>
    <dsp:sp modelId="{E594BF2E-EB3C-4F23-92C5-971676FC6860}">
      <dsp:nvSpPr>
        <dsp:cNvPr id="0" name=""/>
        <dsp:cNvSpPr/>
      </dsp:nvSpPr>
      <dsp:spPr>
        <a:xfrm>
          <a:off x="0" y="1718916"/>
          <a:ext cx="15773400" cy="13729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DB29A-9A54-4F94-80A6-C259D47BD613}">
      <dsp:nvSpPr>
        <dsp:cNvPr id="0" name=""/>
        <dsp:cNvSpPr/>
      </dsp:nvSpPr>
      <dsp:spPr>
        <a:xfrm>
          <a:off x="415322" y="2027833"/>
          <a:ext cx="755131" cy="755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8A135-317B-4B22-A147-ABE8436E03DC}">
      <dsp:nvSpPr>
        <dsp:cNvPr id="0" name=""/>
        <dsp:cNvSpPr/>
      </dsp:nvSpPr>
      <dsp:spPr>
        <a:xfrm>
          <a:off x="1585775" y="1718916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Wait-Debugger</a:t>
          </a:r>
        </a:p>
      </dsp:txBody>
      <dsp:txXfrm>
        <a:off x="1585775" y="1718916"/>
        <a:ext cx="14187624" cy="1372966"/>
      </dsp:txXfrm>
    </dsp:sp>
    <dsp:sp modelId="{8828C00B-65E1-4519-BAE6-9598BE0FAA71}">
      <dsp:nvSpPr>
        <dsp:cNvPr id="0" name=""/>
        <dsp:cNvSpPr/>
      </dsp:nvSpPr>
      <dsp:spPr>
        <a:xfrm>
          <a:off x="0" y="3435124"/>
          <a:ext cx="15773400" cy="13729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99E86-D351-4BD4-8977-86E782ED3892}">
      <dsp:nvSpPr>
        <dsp:cNvPr id="0" name=""/>
        <dsp:cNvSpPr/>
      </dsp:nvSpPr>
      <dsp:spPr>
        <a:xfrm>
          <a:off x="415322" y="3744041"/>
          <a:ext cx="755131" cy="7551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EBDC7-B795-4EF6-85AC-9C0BF9F9918B}">
      <dsp:nvSpPr>
        <dsp:cNvPr id="0" name=""/>
        <dsp:cNvSpPr/>
      </dsp:nvSpPr>
      <dsp:spPr>
        <a:xfrm>
          <a:off x="1585775" y="3435124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Set-</a:t>
          </a:r>
          <a:r>
            <a:rPr lang="en-US" sz="3200" kern="1200" dirty="0" err="1"/>
            <a:t>PSBreakPoint</a:t>
          </a:r>
          <a:endParaRPr lang="en-US" sz="3200" kern="1200" dirty="0"/>
        </a:p>
      </dsp:txBody>
      <dsp:txXfrm>
        <a:off x="1585775" y="3435124"/>
        <a:ext cx="14187624" cy="1372966"/>
      </dsp:txXfrm>
    </dsp:sp>
    <dsp:sp modelId="{970098B6-2210-4649-B393-30B534707395}">
      <dsp:nvSpPr>
        <dsp:cNvPr id="0" name=""/>
        <dsp:cNvSpPr/>
      </dsp:nvSpPr>
      <dsp:spPr>
        <a:xfrm>
          <a:off x="0" y="5151331"/>
          <a:ext cx="15773400" cy="13729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E3385-B8ED-4E40-87F4-F07EFA07256B}">
      <dsp:nvSpPr>
        <dsp:cNvPr id="0" name=""/>
        <dsp:cNvSpPr/>
      </dsp:nvSpPr>
      <dsp:spPr>
        <a:xfrm>
          <a:off x="415322" y="5460249"/>
          <a:ext cx="755131" cy="7551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21C83-E6ED-4748-8EFB-B61FE10F4D5B}">
      <dsp:nvSpPr>
        <dsp:cNvPr id="0" name=""/>
        <dsp:cNvSpPr/>
      </dsp:nvSpPr>
      <dsp:spPr>
        <a:xfrm>
          <a:off x="1585775" y="5151331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Attach Debugger</a:t>
          </a:r>
        </a:p>
      </dsp:txBody>
      <dsp:txXfrm>
        <a:off x="1585775" y="5151331"/>
        <a:ext cx="14187624" cy="1372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DD76-CDAC-4157-8D62-C0610F4A0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10B8F-DE2E-4E63-A6D6-110F6162E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F950D-D5BE-45AC-9D18-3E7FFD4A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8044-C4AB-4A47-859F-66666E6C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C0AC-AC89-4C23-83AA-79FCA1AD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6F1E-F16C-4B9C-B2AA-15DDB790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BF2DA-1406-4D49-BDA0-AD4ADEED5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D9B59-FDBA-4AA1-9317-1336C0BA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A5877-0858-4A30-8DE8-198E4D31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6812D-96FB-4453-AE87-B5FE8B70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6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C8FC-9235-4AC9-ABD8-9FE9CE7D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4BB79-0176-4ECC-BCD5-9EEBA1525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85DF-1904-4576-A6A9-2E39B10A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7F9A-701D-4E31-9EB0-2D68DFD3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71407-8130-4A1B-B758-7E475D40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86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7534-60E9-47C7-9119-ADF5B6FE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FE63-B3BD-46BE-A548-2ED13B390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9E05F-2C70-4B09-B363-441042D2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61B28-14B3-4663-ABC6-BDA9A8D0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331BA-71CA-4A25-A8F8-D756354A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47F66-05F5-47C5-87B5-FFB74CA6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E532-B0B8-4A94-BE88-D8AF5ACC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AD906-FB54-4D46-89F5-F18E05D8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40CB3-5F52-4357-848F-88E1E0167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EB86E-4D4A-41B9-B7F4-6123680C1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BF057-46F2-424E-81FA-371CEE53F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A7D9A-5BE5-4F57-A2A9-AED99C61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A18A3-1274-4D6C-863F-6C6F6CED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880B3-BF54-450E-8085-6BCD6A24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4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6942-F5E4-4B74-83ED-F3298BBB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AF23F-3BFA-4215-A80B-29C0BEEF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EF6EE-96D7-4D35-86E3-C188E32A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92039-590E-4367-870A-659EFC0D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1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8DFB7-6669-4C40-8E6B-1E2131C1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006EC1-DEC4-4626-80F6-2230EE1A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3B51-92E8-45F4-93AB-D313F682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54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243B-EEE5-4C9D-9CF6-BB45CF15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EEC03-BE8F-4B3D-BF92-CDD7CA497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9EF36-DE8C-44DF-96DE-551C88CE4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EAB5B-905D-4325-9BB7-28C41940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7AC4-C47F-460A-BB9B-08ECF599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C11C9-CE0C-4643-BF98-64C3B19C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8ABA-7AE4-44B3-BBB2-9E545C92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CC748-F89D-471F-91CD-309431D4C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8D2C1-73B3-4F4E-B9E3-EAB398A26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19F3D-1625-4AD8-9B89-23B5E20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8E970-80BE-4F52-8156-B824F352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A767-763D-424C-AB33-F4CD5249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0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B585-AA98-46E8-B70A-14A3D4BF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1E0D9-8980-40BC-82E1-235EF87CC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C0E8-01D6-4271-9445-E370B8F4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6FB13-CDB0-40CB-AAD4-18624FFB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75741-B692-4BCC-BA0A-72ABEF24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8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611FE-2EE5-4F71-B04A-07C7D1314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0980D-FF74-428E-A533-A9096A538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F498-A05D-4F5B-BB70-E91BD49C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D3BA-AF4F-4D18-B513-DF56AF8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15162-9E8D-4EE6-8AF9-2E08409A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395201" y="9489976"/>
            <a:ext cx="2336801" cy="547688"/>
          </a:xfrm>
          <a:prstGeom prst="rect">
            <a:avLst/>
          </a:prstGeom>
        </p:spPr>
        <p:txBody>
          <a:bodyPr/>
          <a:lstStyle>
            <a:lvl1pPr algn="ctr">
              <a:defRPr sz="1601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5D7BA63F-3353-457C-9FFB-0436CE73DCD9}" type="datetime1">
              <a:rPr lang="en-US" smtClean="0"/>
              <a:pPr/>
              <a:t>21-Sep-19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55333" y="9489976"/>
            <a:ext cx="2218266" cy="547688"/>
          </a:xfrm>
          <a:prstGeom prst="rect">
            <a:avLst/>
          </a:prstGeom>
        </p:spPr>
        <p:txBody>
          <a:bodyPr/>
          <a:lstStyle>
            <a:lvl1pPr algn="r">
              <a:defRPr sz="1601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013BD505-9C13-4145-B624-2C211D615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95352" y="2566609"/>
            <a:ext cx="16478250" cy="6248402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10000"/>
              <a:defRPr>
                <a:latin typeface="Arial"/>
                <a:cs typeface="Arial"/>
              </a:defRPr>
            </a:lvl1pPr>
            <a:lvl2pPr marL="1374741" indent="-460365">
              <a:buClr>
                <a:schemeClr val="accent4"/>
              </a:buClr>
              <a:buSzPct val="110000"/>
              <a:defRPr sz="2801">
                <a:latin typeface="Arial"/>
                <a:cs typeface="Arial"/>
              </a:defRPr>
            </a:lvl2pPr>
            <a:lvl3pPr marL="2168472" indent="-339717">
              <a:buClr>
                <a:schemeClr val="accent4"/>
              </a:buClr>
              <a:buSzPct val="110000"/>
              <a:defRPr sz="2400">
                <a:latin typeface="Arial"/>
                <a:cs typeface="Arial"/>
              </a:defRPr>
            </a:lvl3pPr>
            <a:lvl4pPr marL="3086024" indent="-342891">
              <a:buClr>
                <a:schemeClr val="accent4"/>
              </a:buClr>
              <a:buSzPct val="110000"/>
              <a:defRPr sz="2201">
                <a:latin typeface="Arial"/>
                <a:cs typeface="Arial"/>
              </a:defRPr>
            </a:lvl4pPr>
            <a:lvl5pPr marL="4000400" indent="-342891">
              <a:buClr>
                <a:schemeClr val="accent4"/>
              </a:buClr>
              <a:buSzPct val="110000"/>
              <a:defRPr sz="2201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815821" y="1938332"/>
            <a:ext cx="16636262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97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024" y="537350"/>
            <a:ext cx="16992353" cy="1714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024" y="2423501"/>
            <a:ext cx="16992353" cy="5888352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499488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914378" lvl="0" indent="-6095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828755" lvl="1" indent="-609585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131" lvl="2" indent="-609585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509" lvl="3" indent="-609585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1886" lvl="4" indent="-609585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264" lvl="5" indent="-609585">
              <a:spcBef>
                <a:spcPts val="320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640" lvl="6" indent="-609585">
              <a:spcBef>
                <a:spcPts val="320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017" lvl="7" indent="-609585">
              <a:spcBef>
                <a:spcPts val="320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395" lvl="8" indent="-609585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571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82CC4-A156-4FCC-A3A1-8AA951F9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BA76F-B1CB-4C91-9810-80519C531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47A1-94A6-459D-BD90-2A97BA7AC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B18F-C146-456A-9CFE-1E491844365B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9806A-55F4-4E5D-8DEE-C3A0B7FE5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0D0AC-EF14-4E09-8851-BA33C48C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ransparent laser blast">
            <a:extLst>
              <a:ext uri="{FF2B5EF4-FFF2-40B4-BE49-F238E27FC236}">
                <a16:creationId xmlns:a16="http://schemas.microsoft.com/office/drawing/2014/main" id="{2BF0B817-053A-433E-91D8-17B345B2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246697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591300"/>
            <a:ext cx="10861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 / Jaap </a:t>
            </a:r>
            <a:r>
              <a:rPr lang="en-US" sz="6000" dirty="0" err="1">
                <a:latin typeface="Dubai" panose="020B0503030403030204" pitchFamily="34" charset="-78"/>
                <a:cs typeface="Dubai" panose="020B0503030403030204" pitchFamily="34" charset="-78"/>
              </a:rPr>
              <a:t>Brasser</a:t>
            </a:r>
            <a:endParaRPr lang="en-US" sz="3500" dirty="0">
              <a:solidFill>
                <a:schemeClr val="bg1">
                  <a:lumMod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6C2C3-2752-4A42-A432-D1DFB506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7" y="3090217"/>
            <a:ext cx="5207000" cy="2515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D0FB7-3FF7-5149-9D10-AE6ACCA1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23" y="1702811"/>
            <a:ext cx="7740677" cy="37454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C7ED9D-6379-4DB5-ACF8-7BA4E0919864}"/>
              </a:ext>
            </a:extLst>
          </p:cNvPr>
          <p:cNvSpPr/>
          <p:nvPr/>
        </p:nvSpPr>
        <p:spPr>
          <a:xfrm>
            <a:off x="16916400" y="8267700"/>
            <a:ext cx="609600" cy="419100"/>
          </a:xfrm>
          <a:prstGeom prst="rect">
            <a:avLst/>
          </a:prstGeom>
          <a:solidFill>
            <a:srgbClr val="E8E4E4"/>
          </a:solidFill>
          <a:ln>
            <a:solidFill>
              <a:srgbClr val="E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50C83-63A9-44A7-BE5F-5928DAF7A51F}"/>
              </a:ext>
            </a:extLst>
          </p:cNvPr>
          <p:cNvSpPr txBox="1"/>
          <p:nvPr/>
        </p:nvSpPr>
        <p:spPr>
          <a:xfrm>
            <a:off x="16840200" y="8225558"/>
            <a:ext cx="838200" cy="5755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rgbClr val="0F1544"/>
                </a:solidFill>
                <a:latin typeface="Consolas" panose="020B0609020204030204" pitchFamily="49" charset="0"/>
              </a:rPr>
              <a:t>7.0</a:t>
            </a: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15368B-8BA8-420B-AE98-42090A5A1B43}"/>
              </a:ext>
            </a:extLst>
          </p:cNvPr>
          <p:cNvSpPr/>
          <p:nvPr/>
        </p:nvSpPr>
        <p:spPr>
          <a:xfrm>
            <a:off x="16992600" y="9757642"/>
            <a:ext cx="609600" cy="419100"/>
          </a:xfrm>
          <a:prstGeom prst="rect">
            <a:avLst/>
          </a:prstGeom>
          <a:solidFill>
            <a:srgbClr val="E8E4E4"/>
          </a:solidFill>
          <a:ln>
            <a:solidFill>
              <a:srgbClr val="E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8EA6F-0168-4DB3-88A7-0EFB58E4D517}"/>
              </a:ext>
            </a:extLst>
          </p:cNvPr>
          <p:cNvSpPr txBox="1"/>
          <p:nvPr/>
        </p:nvSpPr>
        <p:spPr>
          <a:xfrm>
            <a:off x="16916400" y="9715500"/>
            <a:ext cx="838200" cy="5755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rgbClr val="0F1544"/>
                </a:solidFill>
                <a:latin typeface="Consolas" panose="020B0609020204030204" pitchFamily="49" charset="0"/>
              </a:rPr>
              <a:t>7.0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76D20D9-4DD4-453E-85C5-297C18DBD011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4722471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8396E03-1F26-4DB9-A3A5-B2DA7C9184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454917"/>
              </p:ext>
            </p:extLst>
          </p:nvPr>
        </p:nvGraphicFramePr>
        <p:xfrm>
          <a:off x="8189119" y="964407"/>
          <a:ext cx="9134475" cy="835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82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76D20D9-4DD4-453E-85C5-297C18DBD011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kern="1200" spc="-5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 Handling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0DA642B-97C4-4B83-91BC-478523D1D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174061"/>
              </p:ext>
            </p:extLst>
          </p:nvPr>
        </p:nvGraphicFramePr>
        <p:xfrm>
          <a:off x="1257300" y="2738437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7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76D20D9-4DD4-453E-85C5-297C18DBD011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kern="1200" spc="-5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*Preference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8CD9E-9E89-42B9-ABC8-52C242DB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247900"/>
            <a:ext cx="11963400" cy="65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7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76D20D9-4DD4-453E-85C5-297C18DBD011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kern="1200" spc="-5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 handling features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B5B9CF-C3D7-4C9E-953D-66A942376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612238"/>
              </p:ext>
            </p:extLst>
          </p:nvPr>
        </p:nvGraphicFramePr>
        <p:xfrm>
          <a:off x="1257300" y="2738437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89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6399B9-1CA9-4E43-91CC-98274ED5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" y="2"/>
            <a:ext cx="1828797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0601A-43B0-4700-B885-0D315E5DAFE7}"/>
              </a:ext>
            </a:extLst>
          </p:cNvPr>
          <p:cNvSpPr txBox="1"/>
          <p:nvPr/>
        </p:nvSpPr>
        <p:spPr>
          <a:xfrm>
            <a:off x="2188029" y="-2"/>
            <a:ext cx="13716000" cy="1969392"/>
          </a:xfrm>
          <a:prstGeom prst="rect">
            <a:avLst/>
          </a:prstGeom>
        </p:spPr>
        <p:txBody>
          <a:bodyPr vert="horz" lIns="137160" tIns="68580" rIns="137160" bIns="68580" numCol="1" rtlCol="0" anchor="b">
            <a:prstTxWarp prst="textInflate">
              <a:avLst/>
            </a:prstTxWarp>
            <a:normAutofit/>
          </a:bodyPr>
          <a:lstStyle/>
          <a:p>
            <a:pPr algn="ctr"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9000" dirty="0">
                <a:ln w="25400" cmpd="sng">
                  <a:solidFill>
                    <a:srgbClr val="FFC000"/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alpha val="70000"/>
                      </a:srgbClr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</a:rPr>
              <a:t>Demo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67C779-2FFE-419E-BF35-856A89BD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8298655"/>
            <a:ext cx="15505770" cy="1988345"/>
          </a:xfrm>
        </p:spPr>
        <p:txBody>
          <a:bodyPr>
            <a:norm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Error handling 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5988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76D20D9-4DD4-453E-85C5-297C18DBD011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kern="1200" spc="-5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in PowerShell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B5B9CF-C3D7-4C9E-953D-66A942376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733181"/>
              </p:ext>
            </p:extLst>
          </p:nvPr>
        </p:nvGraphicFramePr>
        <p:xfrm>
          <a:off x="1257300" y="2738437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76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6399B9-1CA9-4E43-91CC-98274ED5C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" y="2"/>
            <a:ext cx="1828797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0601A-43B0-4700-B885-0D315E5DAFE7}"/>
              </a:ext>
            </a:extLst>
          </p:cNvPr>
          <p:cNvSpPr txBox="1"/>
          <p:nvPr/>
        </p:nvSpPr>
        <p:spPr>
          <a:xfrm>
            <a:off x="2188029" y="-2"/>
            <a:ext cx="13716000" cy="1969392"/>
          </a:xfrm>
          <a:prstGeom prst="rect">
            <a:avLst/>
          </a:prstGeom>
        </p:spPr>
        <p:txBody>
          <a:bodyPr vert="horz" lIns="137160" tIns="68580" rIns="137160" bIns="68580" numCol="1" rtlCol="0" anchor="b">
            <a:prstTxWarp prst="textInflate">
              <a:avLst/>
            </a:prstTxWarp>
            <a:normAutofit/>
          </a:bodyPr>
          <a:lstStyle/>
          <a:p>
            <a:pPr algn="ctr" defTabSz="1371600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9000" dirty="0">
                <a:ln w="25400" cmpd="sng">
                  <a:solidFill>
                    <a:srgbClr val="FFC000"/>
                  </a:solidFill>
                  <a:prstDash val="solid"/>
                </a:ln>
                <a:gradFill flip="none" rotWithShape="1">
                  <a:gsLst>
                    <a:gs pos="0">
                      <a:srgbClr val="FFC000">
                        <a:alpha val="70000"/>
                      </a:srgbClr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</a:rPr>
              <a:t>Demo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67C779-2FFE-419E-BF35-856A89BD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0" y="8298655"/>
            <a:ext cx="15505770" cy="1988345"/>
          </a:xfrm>
        </p:spPr>
        <p:txBody>
          <a:bodyPr>
            <a:normAutofit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</a:rPr>
              <a:t>PowerShell Debugging</a:t>
            </a:r>
          </a:p>
        </p:txBody>
      </p:sp>
    </p:spTree>
    <p:extLst>
      <p:ext uri="{BB962C8B-B14F-4D97-AF65-F5344CB8AC3E}">
        <p14:creationId xmlns:p14="http://schemas.microsoft.com/office/powerpoint/2010/main" val="54546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okka">
            <a:extLst>
              <a:ext uri="{FF2B5EF4-FFF2-40B4-BE49-F238E27FC236}">
                <a16:creationId xmlns:a16="http://schemas.microsoft.com/office/drawing/2014/main" id="{CE4D4947-47ED-4D0E-B830-BC73BB37B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10625" r="46" b="33125"/>
          <a:stretch/>
        </p:blipFill>
        <p:spPr bwMode="auto">
          <a:xfrm>
            <a:off x="20" y="1"/>
            <a:ext cx="1828798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8A6E22-11A2-4588-82D0-5AADF445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0" y="-21169"/>
            <a:ext cx="7899380" cy="21336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0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</a:t>
            </a:r>
            <a:r>
              <a:rPr lang="en-US" sz="103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u</a:t>
            </a:r>
            <a:r>
              <a:rPr lang="en-US" sz="103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</a:t>
            </a:r>
            <a:r>
              <a:rPr lang="en-US" sz="103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</a:t>
            </a:r>
            <a:r>
              <a:rPr lang="en-US" sz="10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</a:t>
            </a:r>
            <a:r>
              <a:rPr lang="en-US" sz="103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</a:t>
            </a:r>
            <a:r>
              <a:rPr lang="en-US" sz="103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</a:t>
            </a:r>
            <a:r>
              <a:rPr lang="en-US" sz="103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</a:t>
            </a:r>
            <a:r>
              <a:rPr lang="en-US" sz="103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</a:t>
            </a:r>
            <a:r>
              <a:rPr lang="en-US" sz="10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352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</Words>
  <Application>Microsoft Office PowerPoint</Application>
  <PresentationFormat>Custom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 Light</vt:lpstr>
      <vt:lpstr>Dubai</vt:lpstr>
      <vt:lpstr>Calibri</vt:lpstr>
      <vt:lpstr>Segoe UI</vt:lpstr>
      <vt:lpstr>Consolas</vt:lpstr>
      <vt:lpstr>Comic Sans MS</vt:lpstr>
      <vt:lpstr>Impact</vt:lpstr>
      <vt:lpstr>Dubai Medium</vt:lpstr>
      <vt:lpstr>Segoe UI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handling with PowerShell</vt:lpstr>
      <vt:lpstr>PowerPoint Presentation</vt:lpstr>
      <vt:lpstr>PowerShell Debugging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Jaap Brasser</dc:creator>
  <cp:lastModifiedBy>Jaap Brasser</cp:lastModifiedBy>
  <cp:revision>1</cp:revision>
  <dcterms:created xsi:type="dcterms:W3CDTF">2019-09-21T08:56:00Z</dcterms:created>
  <dcterms:modified xsi:type="dcterms:W3CDTF">2019-09-21T09:00:17Z</dcterms:modified>
</cp:coreProperties>
</file>